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3"/>
  </p:notesMasterIdLst>
  <p:handoutMasterIdLst>
    <p:handoutMasterId r:id="rId24"/>
  </p:handoutMasterIdLst>
  <p:sldIdLst>
    <p:sldId id="2147483503" r:id="rId2"/>
    <p:sldId id="2147483577" r:id="rId3"/>
    <p:sldId id="2147483578" r:id="rId4"/>
    <p:sldId id="2147483579" r:id="rId5"/>
    <p:sldId id="2147483580" r:id="rId6"/>
    <p:sldId id="2147483581" r:id="rId7"/>
    <p:sldId id="2147483593" r:id="rId8"/>
    <p:sldId id="2147483594" r:id="rId9"/>
    <p:sldId id="2147483595" r:id="rId10"/>
    <p:sldId id="2147483596" r:id="rId11"/>
    <p:sldId id="2147483597" r:id="rId12"/>
    <p:sldId id="2147483598" r:id="rId13"/>
    <p:sldId id="2147483606" r:id="rId14"/>
    <p:sldId id="2147483599" r:id="rId15"/>
    <p:sldId id="2147483601" r:id="rId16"/>
    <p:sldId id="2147483600" r:id="rId17"/>
    <p:sldId id="2147483602" r:id="rId18"/>
    <p:sldId id="2147483605" r:id="rId19"/>
    <p:sldId id="2147483603" r:id="rId20"/>
    <p:sldId id="2147483604" r:id="rId21"/>
    <p:sldId id="2147483545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089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12" pos="3568" userDrawn="1">
          <p15:clr>
            <a:srgbClr val="A4A3A4"/>
          </p15:clr>
        </p15:guide>
        <p15:guide id="13" orient="horz" pos="40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71D37"/>
    <a:srgbClr val="D9D9D9"/>
    <a:srgbClr val="A40033"/>
    <a:srgbClr val="A50034"/>
    <a:srgbClr val="FFFFFF"/>
    <a:srgbClr val="FD3D58"/>
    <a:srgbClr val="7F7F7F"/>
    <a:srgbClr val="010101"/>
    <a:srgbClr val="EDC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2" autoAdjust="0"/>
    <p:restoredTop sz="95921" autoAdjust="0"/>
  </p:normalViewPr>
  <p:slideViewPr>
    <p:cSldViewPr snapToGrid="0">
      <p:cViewPr varScale="1">
        <p:scale>
          <a:sx n="110" d="100"/>
          <a:sy n="110" d="100"/>
        </p:scale>
        <p:origin x="1008" y="114"/>
      </p:cViewPr>
      <p:guideLst>
        <p:guide pos="4089"/>
        <p:guide pos="3840"/>
        <p:guide pos="3568"/>
        <p:guide orient="horz" pos="40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ewon Kim" userId="ca9842b2-5f4d-4c0f-b715-141a41790fc5" providerId="ADAL" clId="{3FAD9FE8-718D-4B57-96AA-949AC19EECA6}"/>
    <pc:docChg chg="undo custSel modSld modMainMaster">
      <pc:chgData name="Jaewon Kim" userId="ca9842b2-5f4d-4c0f-b715-141a41790fc5" providerId="ADAL" clId="{3FAD9FE8-718D-4B57-96AA-949AC19EECA6}" dt="2026-04-08T05:35:21.492" v="96" actId="20578"/>
      <pc:docMkLst>
        <pc:docMk/>
      </pc:docMkLst>
      <pc:sldChg chg="modSp mod">
        <pc:chgData name="Jaewon Kim" userId="ca9842b2-5f4d-4c0f-b715-141a41790fc5" providerId="ADAL" clId="{3FAD9FE8-718D-4B57-96AA-949AC19EECA6}" dt="2026-04-06T06:43:36.169" v="70" actId="20577"/>
        <pc:sldMkLst>
          <pc:docMk/>
          <pc:sldMk cId="2507133512" sldId="2147483503"/>
        </pc:sldMkLst>
        <pc:spChg chg="mod">
          <ac:chgData name="Jaewon Kim" userId="ca9842b2-5f4d-4c0f-b715-141a41790fc5" providerId="ADAL" clId="{3FAD9FE8-718D-4B57-96AA-949AC19EECA6}" dt="2026-04-06T06:43:36.169" v="70" actId="20577"/>
          <ac:spMkLst>
            <pc:docMk/>
            <pc:sldMk cId="2507133512" sldId="2147483503"/>
            <ac:spMk id="9" creationId="{F9ACC873-B5D1-72A4-170F-7B8DC5B63615}"/>
          </ac:spMkLst>
        </pc:spChg>
      </pc:sldChg>
      <pc:sldChg chg="modSp mod">
        <pc:chgData name="Jaewon Kim" userId="ca9842b2-5f4d-4c0f-b715-141a41790fc5" providerId="ADAL" clId="{3FAD9FE8-718D-4B57-96AA-949AC19EECA6}" dt="2026-04-06T06:39:06.043" v="26" actId="693"/>
        <pc:sldMkLst>
          <pc:docMk/>
          <pc:sldMk cId="2013119156" sldId="2147483578"/>
        </pc:sldMkLst>
        <pc:spChg chg="mod">
          <ac:chgData name="Jaewon Kim" userId="ca9842b2-5f4d-4c0f-b715-141a41790fc5" providerId="ADAL" clId="{3FAD9FE8-718D-4B57-96AA-949AC19EECA6}" dt="2026-04-06T06:39:06.043" v="26" actId="693"/>
          <ac:spMkLst>
            <pc:docMk/>
            <pc:sldMk cId="2013119156" sldId="2147483578"/>
            <ac:spMk id="9" creationId="{E2F1EF03-9D2F-3122-DC1A-7E700D618175}"/>
          </ac:spMkLst>
        </pc:spChg>
        <pc:spChg chg="mod">
          <ac:chgData name="Jaewon Kim" userId="ca9842b2-5f4d-4c0f-b715-141a41790fc5" providerId="ADAL" clId="{3FAD9FE8-718D-4B57-96AA-949AC19EECA6}" dt="2026-04-06T02:29:53.269" v="2" actId="115"/>
          <ac:spMkLst>
            <pc:docMk/>
            <pc:sldMk cId="2013119156" sldId="2147483578"/>
            <ac:spMk id="12" creationId="{AA8FD5D3-BBBF-BD3E-69DA-996318A5FDE1}"/>
          </ac:spMkLst>
        </pc:spChg>
      </pc:sldChg>
      <pc:sldChg chg="modSp mod">
        <pc:chgData name="Jaewon Kim" userId="ca9842b2-5f4d-4c0f-b715-141a41790fc5" providerId="ADAL" clId="{3FAD9FE8-718D-4B57-96AA-949AC19EECA6}" dt="2026-04-06T06:38:34.712" v="24" actId="693"/>
        <pc:sldMkLst>
          <pc:docMk/>
          <pc:sldMk cId="865489667" sldId="2147483579"/>
        </pc:sldMkLst>
        <pc:spChg chg="mod">
          <ac:chgData name="Jaewon Kim" userId="ca9842b2-5f4d-4c0f-b715-141a41790fc5" providerId="ADAL" clId="{3FAD9FE8-718D-4B57-96AA-949AC19EECA6}" dt="2026-04-06T06:38:34.712" v="24" actId="693"/>
          <ac:spMkLst>
            <pc:docMk/>
            <pc:sldMk cId="865489667" sldId="2147483579"/>
            <ac:spMk id="22" creationId="{C56BE0F7-3AED-2152-AC25-A80DEBDD9AC6}"/>
          </ac:spMkLst>
        </pc:spChg>
        <pc:spChg chg="mod">
          <ac:chgData name="Jaewon Kim" userId="ca9842b2-5f4d-4c0f-b715-141a41790fc5" providerId="ADAL" clId="{3FAD9FE8-718D-4B57-96AA-949AC19EECA6}" dt="2026-04-06T06:38:34.712" v="24" actId="693"/>
          <ac:spMkLst>
            <pc:docMk/>
            <pc:sldMk cId="865489667" sldId="2147483579"/>
            <ac:spMk id="24" creationId="{4C6C842A-1EDF-55FB-C7BA-5A3508669B4F}"/>
          </ac:spMkLst>
        </pc:spChg>
      </pc:sldChg>
      <pc:sldChg chg="modSp mod">
        <pc:chgData name="Jaewon Kim" userId="ca9842b2-5f4d-4c0f-b715-141a41790fc5" providerId="ADAL" clId="{3FAD9FE8-718D-4B57-96AA-949AC19EECA6}" dt="2026-04-06T06:39:26.286" v="27" actId="693"/>
        <pc:sldMkLst>
          <pc:docMk/>
          <pc:sldMk cId="588851976" sldId="2147483581"/>
        </pc:sldMkLst>
        <pc:spChg chg="mod">
          <ac:chgData name="Jaewon Kim" userId="ca9842b2-5f4d-4c0f-b715-141a41790fc5" providerId="ADAL" clId="{3FAD9FE8-718D-4B57-96AA-949AC19EECA6}" dt="2026-04-06T06:39:26.286" v="27" actId="693"/>
          <ac:spMkLst>
            <pc:docMk/>
            <pc:sldMk cId="588851976" sldId="2147483581"/>
            <ac:spMk id="13" creationId="{08AB56D1-5001-D21D-E6EF-1422EAE36800}"/>
          </ac:spMkLst>
        </pc:spChg>
        <pc:spChg chg="mod">
          <ac:chgData name="Jaewon Kim" userId="ca9842b2-5f4d-4c0f-b715-141a41790fc5" providerId="ADAL" clId="{3FAD9FE8-718D-4B57-96AA-949AC19EECA6}" dt="2026-04-06T06:38:43.825" v="25" actId="693"/>
          <ac:spMkLst>
            <pc:docMk/>
            <pc:sldMk cId="588851976" sldId="2147483581"/>
            <ac:spMk id="15" creationId="{6B2DCC4F-754B-1CBD-E9DB-30DB8F24C195}"/>
          </ac:spMkLst>
        </pc:spChg>
        <pc:spChg chg="mod">
          <ac:chgData name="Jaewon Kim" userId="ca9842b2-5f4d-4c0f-b715-141a41790fc5" providerId="ADAL" clId="{3FAD9FE8-718D-4B57-96AA-949AC19EECA6}" dt="2026-04-06T06:38:43.825" v="25" actId="693"/>
          <ac:spMkLst>
            <pc:docMk/>
            <pc:sldMk cId="588851976" sldId="2147483581"/>
            <ac:spMk id="18" creationId="{80EFF488-4FE8-2A7E-7C35-A82ED493F95F}"/>
          </ac:spMkLst>
        </pc:spChg>
      </pc:sldChg>
      <pc:sldChg chg="modSp mod">
        <pc:chgData name="Jaewon Kim" userId="ca9842b2-5f4d-4c0f-b715-141a41790fc5" providerId="ADAL" clId="{3FAD9FE8-718D-4B57-96AA-949AC19EECA6}" dt="2026-04-06T06:39:44.384" v="28" actId="1076"/>
        <pc:sldMkLst>
          <pc:docMk/>
          <pc:sldMk cId="2564120051" sldId="2147483597"/>
        </pc:sldMkLst>
        <pc:spChg chg="mod">
          <ac:chgData name="Jaewon Kim" userId="ca9842b2-5f4d-4c0f-b715-141a41790fc5" providerId="ADAL" clId="{3FAD9FE8-718D-4B57-96AA-949AC19EECA6}" dt="2026-04-06T06:39:44.384" v="28" actId="1076"/>
          <ac:spMkLst>
            <pc:docMk/>
            <pc:sldMk cId="2564120051" sldId="2147483597"/>
            <ac:spMk id="23" creationId="{900FB769-3249-F52F-22C2-AAD6BCD2238F}"/>
          </ac:spMkLst>
        </pc:spChg>
        <pc:spChg chg="mod">
          <ac:chgData name="Jaewon Kim" userId="ca9842b2-5f4d-4c0f-b715-141a41790fc5" providerId="ADAL" clId="{3FAD9FE8-718D-4B57-96AA-949AC19EECA6}" dt="2026-04-06T06:38:19.142" v="22" actId="693"/>
          <ac:spMkLst>
            <pc:docMk/>
            <pc:sldMk cId="2564120051" sldId="2147483597"/>
            <ac:spMk id="24" creationId="{47B2089B-FDC2-8DF5-3203-0C2B61188216}"/>
          </ac:spMkLst>
        </pc:spChg>
        <pc:spChg chg="mod">
          <ac:chgData name="Jaewon Kim" userId="ca9842b2-5f4d-4c0f-b715-141a41790fc5" providerId="ADAL" clId="{3FAD9FE8-718D-4B57-96AA-949AC19EECA6}" dt="2026-04-06T06:39:44.384" v="28" actId="1076"/>
          <ac:spMkLst>
            <pc:docMk/>
            <pc:sldMk cId="2564120051" sldId="2147483597"/>
            <ac:spMk id="26" creationId="{8E3FB842-3ABD-6FCE-209A-F4F8D624CC3C}"/>
          </ac:spMkLst>
        </pc:spChg>
        <pc:spChg chg="mod">
          <ac:chgData name="Jaewon Kim" userId="ca9842b2-5f4d-4c0f-b715-141a41790fc5" providerId="ADAL" clId="{3FAD9FE8-718D-4B57-96AA-949AC19EECA6}" dt="2026-04-06T06:38:23.326" v="23" actId="693"/>
          <ac:spMkLst>
            <pc:docMk/>
            <pc:sldMk cId="2564120051" sldId="2147483597"/>
            <ac:spMk id="27" creationId="{98C2CB0A-9B24-11E7-DFF1-4523162665C6}"/>
          </ac:spMkLst>
        </pc:spChg>
        <pc:spChg chg="mod">
          <ac:chgData name="Jaewon Kim" userId="ca9842b2-5f4d-4c0f-b715-141a41790fc5" providerId="ADAL" clId="{3FAD9FE8-718D-4B57-96AA-949AC19EECA6}" dt="2026-04-06T06:38:14.057" v="21" actId="693"/>
          <ac:spMkLst>
            <pc:docMk/>
            <pc:sldMk cId="2564120051" sldId="2147483597"/>
            <ac:spMk id="29" creationId="{1844A3E7-9DCF-19E5-8891-1ADB91FE08CA}"/>
          </ac:spMkLst>
        </pc:spChg>
      </pc:sldChg>
      <pc:sldChg chg="modSp mod">
        <pc:chgData name="Jaewon Kim" userId="ca9842b2-5f4d-4c0f-b715-141a41790fc5" providerId="ADAL" clId="{3FAD9FE8-718D-4B57-96AA-949AC19EECA6}" dt="2026-04-08T05:34:47.217" v="93" actId="20577"/>
        <pc:sldMkLst>
          <pc:docMk/>
          <pc:sldMk cId="1880004656" sldId="2147483598"/>
        </pc:sldMkLst>
        <pc:spChg chg="mod">
          <ac:chgData name="Jaewon Kim" userId="ca9842b2-5f4d-4c0f-b715-141a41790fc5" providerId="ADAL" clId="{3FAD9FE8-718D-4B57-96AA-949AC19EECA6}" dt="2026-04-08T05:34:47.217" v="93" actId="20577"/>
          <ac:spMkLst>
            <pc:docMk/>
            <pc:sldMk cId="1880004656" sldId="2147483598"/>
            <ac:spMk id="8" creationId="{5D9A7F11-7632-0354-5EDB-E3B1C57DF16F}"/>
          </ac:spMkLst>
        </pc:spChg>
        <pc:spChg chg="mod">
          <ac:chgData name="Jaewon Kim" userId="ca9842b2-5f4d-4c0f-b715-141a41790fc5" providerId="ADAL" clId="{3FAD9FE8-718D-4B57-96AA-949AC19EECA6}" dt="2026-04-06T06:38:03.956" v="20" actId="693"/>
          <ac:spMkLst>
            <pc:docMk/>
            <pc:sldMk cId="1880004656" sldId="2147483598"/>
            <ac:spMk id="19" creationId="{2843C18A-11C8-01CC-4903-ED29F80CD7E6}"/>
          </ac:spMkLst>
        </pc:spChg>
        <pc:spChg chg="mod">
          <ac:chgData name="Jaewon Kim" userId="ca9842b2-5f4d-4c0f-b715-141a41790fc5" providerId="ADAL" clId="{3FAD9FE8-718D-4B57-96AA-949AC19EECA6}" dt="2026-04-06T06:38:03.956" v="20" actId="693"/>
          <ac:spMkLst>
            <pc:docMk/>
            <pc:sldMk cId="1880004656" sldId="2147483598"/>
            <ac:spMk id="24" creationId="{1BE126AF-8073-70D5-5088-78ACB0CBFA4B}"/>
          </ac:spMkLst>
        </pc:spChg>
        <pc:spChg chg="mod">
          <ac:chgData name="Jaewon Kim" userId="ca9842b2-5f4d-4c0f-b715-141a41790fc5" providerId="ADAL" clId="{3FAD9FE8-718D-4B57-96AA-949AC19EECA6}" dt="2026-04-06T06:38:03.956" v="20" actId="693"/>
          <ac:spMkLst>
            <pc:docMk/>
            <pc:sldMk cId="1880004656" sldId="2147483598"/>
            <ac:spMk id="27" creationId="{B38F1E5D-DCDD-71DE-DADA-E20D668CC4D0}"/>
          </ac:spMkLst>
        </pc:spChg>
      </pc:sldChg>
      <pc:sldChg chg="modSp mod">
        <pc:chgData name="Jaewon Kim" userId="ca9842b2-5f4d-4c0f-b715-141a41790fc5" providerId="ADAL" clId="{3FAD9FE8-718D-4B57-96AA-949AC19EECA6}" dt="2026-04-06T06:40:12.031" v="33" actId="1076"/>
        <pc:sldMkLst>
          <pc:docMk/>
          <pc:sldMk cId="3319477658" sldId="2147483599"/>
        </pc:sldMkLst>
        <pc:spChg chg="mod">
          <ac:chgData name="Jaewon Kim" userId="ca9842b2-5f4d-4c0f-b715-141a41790fc5" providerId="ADAL" clId="{3FAD9FE8-718D-4B57-96AA-949AC19EECA6}" dt="2026-04-06T06:40:02.570" v="31" actId="14100"/>
          <ac:spMkLst>
            <pc:docMk/>
            <pc:sldMk cId="3319477658" sldId="2147483599"/>
            <ac:spMk id="19" creationId="{C9D8716A-2DC5-DAD4-9916-D848924CB187}"/>
          </ac:spMkLst>
        </pc:spChg>
        <pc:spChg chg="mod">
          <ac:chgData name="Jaewon Kim" userId="ca9842b2-5f4d-4c0f-b715-141a41790fc5" providerId="ADAL" clId="{3FAD9FE8-718D-4B57-96AA-949AC19EECA6}" dt="2026-04-06T06:40:12.031" v="33" actId="1076"/>
          <ac:spMkLst>
            <pc:docMk/>
            <pc:sldMk cId="3319477658" sldId="2147483599"/>
            <ac:spMk id="23" creationId="{4E2EEEB5-46E4-4770-C1E0-0D768BFBE154}"/>
          </ac:spMkLst>
        </pc:spChg>
        <pc:spChg chg="mod">
          <ac:chgData name="Jaewon Kim" userId="ca9842b2-5f4d-4c0f-b715-141a41790fc5" providerId="ADAL" clId="{3FAD9FE8-718D-4B57-96AA-949AC19EECA6}" dt="2026-04-06T06:40:06.898" v="32" actId="14100"/>
          <ac:spMkLst>
            <pc:docMk/>
            <pc:sldMk cId="3319477658" sldId="2147483599"/>
            <ac:spMk id="24" creationId="{FBCD4818-FCA6-390B-4554-14325EE63094}"/>
          </ac:spMkLst>
        </pc:spChg>
        <pc:spChg chg="mod">
          <ac:chgData name="Jaewon Kim" userId="ca9842b2-5f4d-4c0f-b715-141a41790fc5" providerId="ADAL" clId="{3FAD9FE8-718D-4B57-96AA-949AC19EECA6}" dt="2026-04-06T06:39:58.618" v="30" actId="1076"/>
          <ac:spMkLst>
            <pc:docMk/>
            <pc:sldMk cId="3319477658" sldId="2147483599"/>
            <ac:spMk id="26" creationId="{6319DA5E-D489-BEAA-E028-FA3210726118}"/>
          </ac:spMkLst>
        </pc:spChg>
        <pc:spChg chg="mod">
          <ac:chgData name="Jaewon Kim" userId="ca9842b2-5f4d-4c0f-b715-141a41790fc5" providerId="ADAL" clId="{3FAD9FE8-718D-4B57-96AA-949AC19EECA6}" dt="2026-04-06T06:37:51.908" v="18" actId="693"/>
          <ac:spMkLst>
            <pc:docMk/>
            <pc:sldMk cId="3319477658" sldId="2147483599"/>
            <ac:spMk id="29" creationId="{D5CB8E6C-599F-FD0E-2E04-BB1F50084F29}"/>
          </ac:spMkLst>
        </pc:spChg>
        <pc:spChg chg="mod">
          <ac:chgData name="Jaewon Kim" userId="ca9842b2-5f4d-4c0f-b715-141a41790fc5" providerId="ADAL" clId="{3FAD9FE8-718D-4B57-96AA-949AC19EECA6}" dt="2026-04-06T06:37:51.908" v="18" actId="693"/>
          <ac:spMkLst>
            <pc:docMk/>
            <pc:sldMk cId="3319477658" sldId="2147483599"/>
            <ac:spMk id="41" creationId="{96D861D7-A453-AD3A-1713-EC8E6030EE86}"/>
          </ac:spMkLst>
        </pc:spChg>
        <pc:spChg chg="mod">
          <ac:chgData name="Jaewon Kim" userId="ca9842b2-5f4d-4c0f-b715-141a41790fc5" providerId="ADAL" clId="{3FAD9FE8-718D-4B57-96AA-949AC19EECA6}" dt="2026-04-06T06:37:51.908" v="18" actId="693"/>
          <ac:spMkLst>
            <pc:docMk/>
            <pc:sldMk cId="3319477658" sldId="2147483599"/>
            <ac:spMk id="42" creationId="{A1111C37-39FF-A3C8-7B88-49B5DDBD4072}"/>
          </ac:spMkLst>
        </pc:spChg>
      </pc:sldChg>
      <pc:sldChg chg="delSp modSp mod">
        <pc:chgData name="Jaewon Kim" userId="ca9842b2-5f4d-4c0f-b715-141a41790fc5" providerId="ADAL" clId="{3FAD9FE8-718D-4B57-96AA-949AC19EECA6}" dt="2026-04-06T06:37:28.836" v="16" actId="478"/>
        <pc:sldMkLst>
          <pc:docMk/>
          <pc:sldMk cId="952681300" sldId="2147483600"/>
        </pc:sldMkLst>
        <pc:spChg chg="mod">
          <ac:chgData name="Jaewon Kim" userId="ca9842b2-5f4d-4c0f-b715-141a41790fc5" providerId="ADAL" clId="{3FAD9FE8-718D-4B57-96AA-949AC19EECA6}" dt="2026-04-06T06:37:13.047" v="12" actId="1076"/>
          <ac:spMkLst>
            <pc:docMk/>
            <pc:sldMk cId="952681300" sldId="2147483600"/>
            <ac:spMk id="9" creationId="{29046694-FD31-D665-B0B2-D921005BD6EB}"/>
          </ac:spMkLst>
        </pc:spChg>
        <pc:spChg chg="mod">
          <ac:chgData name="Jaewon Kim" userId="ca9842b2-5f4d-4c0f-b715-141a41790fc5" providerId="ADAL" clId="{3FAD9FE8-718D-4B57-96AA-949AC19EECA6}" dt="2026-04-06T06:37:22.505" v="13" actId="693"/>
          <ac:spMkLst>
            <pc:docMk/>
            <pc:sldMk cId="952681300" sldId="2147483600"/>
            <ac:spMk id="19" creationId="{95348478-3910-2FFB-7959-43B72B81D9BC}"/>
          </ac:spMkLst>
        </pc:spChg>
        <pc:spChg chg="mod">
          <ac:chgData name="Jaewon Kim" userId="ca9842b2-5f4d-4c0f-b715-141a41790fc5" providerId="ADAL" clId="{3FAD9FE8-718D-4B57-96AA-949AC19EECA6}" dt="2026-04-06T06:37:22.505" v="13" actId="693"/>
          <ac:spMkLst>
            <pc:docMk/>
            <pc:sldMk cId="952681300" sldId="2147483600"/>
            <ac:spMk id="24" creationId="{0E4A5CC3-3A71-3BB1-FD47-EC262AB04376}"/>
          </ac:spMkLst>
        </pc:spChg>
        <pc:spChg chg="mod">
          <ac:chgData name="Jaewon Kim" userId="ca9842b2-5f4d-4c0f-b715-141a41790fc5" providerId="ADAL" clId="{3FAD9FE8-718D-4B57-96AA-949AC19EECA6}" dt="2026-04-06T06:37:22.505" v="13" actId="693"/>
          <ac:spMkLst>
            <pc:docMk/>
            <pc:sldMk cId="952681300" sldId="2147483600"/>
            <ac:spMk id="29" creationId="{4AA92913-A693-72CB-FBDA-AA0E6D6328CC}"/>
          </ac:spMkLst>
        </pc:spChg>
      </pc:sldChg>
      <pc:sldChg chg="modSp mod">
        <pc:chgData name="Jaewon Kim" userId="ca9842b2-5f4d-4c0f-b715-141a41790fc5" providerId="ADAL" clId="{3FAD9FE8-718D-4B57-96AA-949AC19EECA6}" dt="2026-04-06T06:37:37.993" v="17" actId="693"/>
        <pc:sldMkLst>
          <pc:docMk/>
          <pc:sldMk cId="3635888534" sldId="2147483601"/>
        </pc:sldMkLst>
        <pc:spChg chg="mod">
          <ac:chgData name="Jaewon Kim" userId="ca9842b2-5f4d-4c0f-b715-141a41790fc5" providerId="ADAL" clId="{3FAD9FE8-718D-4B57-96AA-949AC19EECA6}" dt="2026-04-06T06:37:37.993" v="17" actId="693"/>
          <ac:spMkLst>
            <pc:docMk/>
            <pc:sldMk cId="3635888534" sldId="2147483601"/>
            <ac:spMk id="24" creationId="{2214A99F-E9BC-BBAA-151C-0CBD97F76566}"/>
          </ac:spMkLst>
        </pc:spChg>
        <pc:spChg chg="mod">
          <ac:chgData name="Jaewon Kim" userId="ca9842b2-5f4d-4c0f-b715-141a41790fc5" providerId="ADAL" clId="{3FAD9FE8-718D-4B57-96AA-949AC19EECA6}" dt="2026-04-06T06:37:37.993" v="17" actId="693"/>
          <ac:spMkLst>
            <pc:docMk/>
            <pc:sldMk cId="3635888534" sldId="2147483601"/>
            <ac:spMk id="29" creationId="{69F6C345-0C47-E8DB-B5A8-DCB020B144A5}"/>
          </ac:spMkLst>
        </pc:spChg>
        <pc:spChg chg="mod">
          <ac:chgData name="Jaewon Kim" userId="ca9842b2-5f4d-4c0f-b715-141a41790fc5" providerId="ADAL" clId="{3FAD9FE8-718D-4B57-96AA-949AC19EECA6}" dt="2026-04-06T06:37:37.993" v="17" actId="693"/>
          <ac:spMkLst>
            <pc:docMk/>
            <pc:sldMk cId="3635888534" sldId="2147483601"/>
            <ac:spMk id="41" creationId="{5D181C4E-5E68-966C-7627-57AC82B90A07}"/>
          </ac:spMkLst>
        </pc:spChg>
      </pc:sldChg>
      <pc:sldChg chg="modSp mod">
        <pc:chgData name="Jaewon Kim" userId="ca9842b2-5f4d-4c0f-b715-141a41790fc5" providerId="ADAL" clId="{3FAD9FE8-718D-4B57-96AA-949AC19EECA6}" dt="2026-04-08T05:35:21.492" v="96" actId="20578"/>
        <pc:sldMkLst>
          <pc:docMk/>
          <pc:sldMk cId="3328723580" sldId="2147483602"/>
        </pc:sldMkLst>
        <pc:spChg chg="mod">
          <ac:chgData name="Jaewon Kim" userId="ca9842b2-5f4d-4c0f-b715-141a41790fc5" providerId="ADAL" clId="{3FAD9FE8-718D-4B57-96AA-949AC19EECA6}" dt="2026-04-08T05:35:21.492" v="96" actId="20578"/>
          <ac:spMkLst>
            <pc:docMk/>
            <pc:sldMk cId="3328723580" sldId="2147483602"/>
            <ac:spMk id="12" creationId="{65F90206-3324-BE0B-94B1-A15E90347E4E}"/>
          </ac:spMkLst>
        </pc:spChg>
        <pc:spChg chg="mod">
          <ac:chgData name="Jaewon Kim" userId="ca9842b2-5f4d-4c0f-b715-141a41790fc5" providerId="ADAL" clId="{3FAD9FE8-718D-4B57-96AA-949AC19EECA6}" dt="2026-04-06T06:40:48.556" v="35" actId="1076"/>
          <ac:spMkLst>
            <pc:docMk/>
            <pc:sldMk cId="3328723580" sldId="2147483602"/>
            <ac:spMk id="23" creationId="{F88665A4-D157-B033-B25A-03D34F0187FB}"/>
          </ac:spMkLst>
        </pc:spChg>
        <pc:spChg chg="mod">
          <ac:chgData name="Jaewon Kim" userId="ca9842b2-5f4d-4c0f-b715-141a41790fc5" providerId="ADAL" clId="{3FAD9FE8-718D-4B57-96AA-949AC19EECA6}" dt="2026-04-06T06:40:52.154" v="36" actId="14100"/>
          <ac:spMkLst>
            <pc:docMk/>
            <pc:sldMk cId="3328723580" sldId="2147483602"/>
            <ac:spMk id="24" creationId="{B8FCC8BD-AE89-09A2-B135-682BCB366FBE}"/>
          </ac:spMkLst>
        </pc:spChg>
        <pc:spChg chg="mod">
          <ac:chgData name="Jaewon Kim" userId="ca9842b2-5f4d-4c0f-b715-141a41790fc5" providerId="ADAL" clId="{3FAD9FE8-718D-4B57-96AA-949AC19EECA6}" dt="2026-04-06T06:37:05.210" v="10" actId="693"/>
          <ac:spMkLst>
            <pc:docMk/>
            <pc:sldMk cId="3328723580" sldId="2147483602"/>
            <ac:spMk id="29" creationId="{A2D6C4EA-9F6A-B1D1-B603-7E137E9F309B}"/>
          </ac:spMkLst>
        </pc:spChg>
        <pc:spChg chg="mod">
          <ac:chgData name="Jaewon Kim" userId="ca9842b2-5f4d-4c0f-b715-141a41790fc5" providerId="ADAL" clId="{3FAD9FE8-718D-4B57-96AA-949AC19EECA6}" dt="2026-04-06T06:37:05.210" v="10" actId="693"/>
          <ac:spMkLst>
            <pc:docMk/>
            <pc:sldMk cId="3328723580" sldId="2147483602"/>
            <ac:spMk id="41" creationId="{9BB6A40E-0F68-72B6-A353-60F49A081EA6}"/>
          </ac:spMkLst>
        </pc:spChg>
        <pc:spChg chg="mod">
          <ac:chgData name="Jaewon Kim" userId="ca9842b2-5f4d-4c0f-b715-141a41790fc5" providerId="ADAL" clId="{3FAD9FE8-718D-4B57-96AA-949AC19EECA6}" dt="2026-04-06T06:37:05.210" v="10" actId="693"/>
          <ac:spMkLst>
            <pc:docMk/>
            <pc:sldMk cId="3328723580" sldId="2147483602"/>
            <ac:spMk id="42" creationId="{E51DD4AF-CDD3-7917-6F9E-71182815EE2A}"/>
          </ac:spMkLst>
        </pc:spChg>
      </pc:sldChg>
      <pc:sldChg chg="modSp mod">
        <pc:chgData name="Jaewon Kim" userId="ca9842b2-5f4d-4c0f-b715-141a41790fc5" providerId="ADAL" clId="{3FAD9FE8-718D-4B57-96AA-949AC19EECA6}" dt="2026-04-06T06:34:50.091" v="8" actId="693"/>
        <pc:sldMkLst>
          <pc:docMk/>
          <pc:sldMk cId="1805039230" sldId="2147483603"/>
        </pc:sldMkLst>
        <pc:spChg chg="mod">
          <ac:chgData name="Jaewon Kim" userId="ca9842b2-5f4d-4c0f-b715-141a41790fc5" providerId="ADAL" clId="{3FAD9FE8-718D-4B57-96AA-949AC19EECA6}" dt="2026-04-06T06:34:40.995" v="7" actId="1076"/>
          <ac:spMkLst>
            <pc:docMk/>
            <pc:sldMk cId="1805039230" sldId="2147483603"/>
            <ac:spMk id="9" creationId="{2BF9BF4F-076C-5BA7-C05D-693476749C9B}"/>
          </ac:spMkLst>
        </pc:spChg>
        <pc:spChg chg="mod">
          <ac:chgData name="Jaewon Kim" userId="ca9842b2-5f4d-4c0f-b715-141a41790fc5" providerId="ADAL" clId="{3FAD9FE8-718D-4B57-96AA-949AC19EECA6}" dt="2026-04-06T06:34:50.091" v="8" actId="693"/>
          <ac:spMkLst>
            <pc:docMk/>
            <pc:sldMk cId="1805039230" sldId="2147483603"/>
            <ac:spMk id="24" creationId="{E2137058-3072-6A89-A330-EDD33F5B017A}"/>
          </ac:spMkLst>
        </pc:spChg>
        <pc:spChg chg="mod">
          <ac:chgData name="Jaewon Kim" userId="ca9842b2-5f4d-4c0f-b715-141a41790fc5" providerId="ADAL" clId="{3FAD9FE8-718D-4B57-96AA-949AC19EECA6}" dt="2026-04-06T06:34:50.091" v="8" actId="693"/>
          <ac:spMkLst>
            <pc:docMk/>
            <pc:sldMk cId="1805039230" sldId="2147483603"/>
            <ac:spMk id="29" creationId="{70287858-0C3A-0F10-59DD-C3CCB11AD8E8}"/>
          </ac:spMkLst>
        </pc:spChg>
        <pc:spChg chg="mod">
          <ac:chgData name="Jaewon Kim" userId="ca9842b2-5f4d-4c0f-b715-141a41790fc5" providerId="ADAL" clId="{3FAD9FE8-718D-4B57-96AA-949AC19EECA6}" dt="2026-04-06T06:34:50.091" v="8" actId="693"/>
          <ac:spMkLst>
            <pc:docMk/>
            <pc:sldMk cId="1805039230" sldId="2147483603"/>
            <ac:spMk id="41" creationId="{19B134B6-5811-E9E3-D4CE-9C582EF2EDE3}"/>
          </ac:spMkLst>
        </pc:spChg>
      </pc:sldChg>
      <pc:sldChg chg="modSp mod">
        <pc:chgData name="Jaewon Kim" userId="ca9842b2-5f4d-4c0f-b715-141a41790fc5" providerId="ADAL" clId="{3FAD9FE8-718D-4B57-96AA-949AC19EECA6}" dt="2026-04-06T06:42:57.863" v="68" actId="1038"/>
        <pc:sldMkLst>
          <pc:docMk/>
          <pc:sldMk cId="2215844720" sldId="2147483604"/>
        </pc:sldMkLst>
        <pc:spChg chg="mod">
          <ac:chgData name="Jaewon Kim" userId="ca9842b2-5f4d-4c0f-b715-141a41790fc5" providerId="ADAL" clId="{3FAD9FE8-718D-4B57-96AA-949AC19EECA6}" dt="2026-04-06T06:42:57.863" v="68" actId="1038"/>
          <ac:spMkLst>
            <pc:docMk/>
            <pc:sldMk cId="2215844720" sldId="2147483604"/>
            <ac:spMk id="8" creationId="{7D714B78-6682-B773-7D33-1AE78DAEDAF9}"/>
          </ac:spMkLst>
        </pc:spChg>
        <pc:spChg chg="mod">
          <ac:chgData name="Jaewon Kim" userId="ca9842b2-5f4d-4c0f-b715-141a41790fc5" providerId="ADAL" clId="{3FAD9FE8-718D-4B57-96AA-949AC19EECA6}" dt="2026-04-06T06:41:15.036" v="39" actId="20577"/>
          <ac:spMkLst>
            <pc:docMk/>
            <pc:sldMk cId="2215844720" sldId="2147483604"/>
            <ac:spMk id="12" creationId="{BFFA9951-54CD-FDD2-C305-A3BD778C87AF}"/>
          </ac:spMkLst>
        </pc:spChg>
        <pc:spChg chg="mod">
          <ac:chgData name="Jaewon Kim" userId="ca9842b2-5f4d-4c0f-b715-141a41790fc5" providerId="ADAL" clId="{3FAD9FE8-718D-4B57-96AA-949AC19EECA6}" dt="2026-04-06T06:34:35.390" v="5" actId="693"/>
          <ac:spMkLst>
            <pc:docMk/>
            <pc:sldMk cId="2215844720" sldId="2147483604"/>
            <ac:spMk id="13" creationId="{916497F4-1566-3BA3-CDD3-D1C31865A8DB}"/>
          </ac:spMkLst>
        </pc:spChg>
        <pc:spChg chg="mod">
          <ac:chgData name="Jaewon Kim" userId="ca9842b2-5f4d-4c0f-b715-141a41790fc5" providerId="ADAL" clId="{3FAD9FE8-718D-4B57-96AA-949AC19EECA6}" dt="2026-04-06T06:42:51.284" v="62" actId="1035"/>
          <ac:spMkLst>
            <pc:docMk/>
            <pc:sldMk cId="2215844720" sldId="2147483604"/>
            <ac:spMk id="14" creationId="{2588D652-06B5-BCB8-6FF8-1A506FA7D1AC}"/>
          </ac:spMkLst>
        </pc:spChg>
        <pc:spChg chg="mod">
          <ac:chgData name="Jaewon Kim" userId="ca9842b2-5f4d-4c0f-b715-141a41790fc5" providerId="ADAL" clId="{3FAD9FE8-718D-4B57-96AA-949AC19EECA6}" dt="2026-04-06T06:42:21.969" v="48" actId="14100"/>
          <ac:spMkLst>
            <pc:docMk/>
            <pc:sldMk cId="2215844720" sldId="2147483604"/>
            <ac:spMk id="15" creationId="{A1614288-FB47-5D2C-19E0-37672837EE94}"/>
          </ac:spMkLst>
        </pc:spChg>
        <pc:spChg chg="mod">
          <ac:chgData name="Jaewon Kim" userId="ca9842b2-5f4d-4c0f-b715-141a41790fc5" providerId="ADAL" clId="{3FAD9FE8-718D-4B57-96AA-949AC19EECA6}" dt="2026-04-06T06:42:13.493" v="45" actId="14100"/>
          <ac:spMkLst>
            <pc:docMk/>
            <pc:sldMk cId="2215844720" sldId="2147483604"/>
            <ac:spMk id="18" creationId="{30CEAED2-0783-E2D4-A308-092C85CB7DD6}"/>
          </ac:spMkLst>
        </pc:spChg>
        <pc:spChg chg="mod">
          <ac:chgData name="Jaewon Kim" userId="ca9842b2-5f4d-4c0f-b715-141a41790fc5" providerId="ADAL" clId="{3FAD9FE8-718D-4B57-96AA-949AC19EECA6}" dt="2026-04-06T06:42:51.284" v="62" actId="1035"/>
          <ac:spMkLst>
            <pc:docMk/>
            <pc:sldMk cId="2215844720" sldId="2147483604"/>
            <ac:spMk id="23" creationId="{CCFE8A95-B635-16DC-E451-DD5876DB6AF2}"/>
          </ac:spMkLst>
        </pc:spChg>
        <pc:spChg chg="mod">
          <ac:chgData name="Jaewon Kim" userId="ca9842b2-5f4d-4c0f-b715-141a41790fc5" providerId="ADAL" clId="{3FAD9FE8-718D-4B57-96AA-949AC19EECA6}" dt="2026-04-06T06:34:35.390" v="5" actId="693"/>
          <ac:spMkLst>
            <pc:docMk/>
            <pc:sldMk cId="2215844720" sldId="2147483604"/>
            <ac:spMk id="24" creationId="{2FAEB9AB-0095-FE2F-7839-592609B9FB4A}"/>
          </ac:spMkLst>
        </pc:spChg>
        <pc:spChg chg="mod">
          <ac:chgData name="Jaewon Kim" userId="ca9842b2-5f4d-4c0f-b715-141a41790fc5" providerId="ADAL" clId="{3FAD9FE8-718D-4B57-96AA-949AC19EECA6}" dt="2026-04-06T06:42:51.284" v="62" actId="1035"/>
          <ac:spMkLst>
            <pc:docMk/>
            <pc:sldMk cId="2215844720" sldId="2147483604"/>
            <ac:spMk id="26" creationId="{CA0C8FD2-1DB3-4890-F4F4-2E1170AE981C}"/>
          </ac:spMkLst>
        </pc:spChg>
        <pc:spChg chg="mod">
          <ac:chgData name="Jaewon Kim" userId="ca9842b2-5f4d-4c0f-b715-141a41790fc5" providerId="ADAL" clId="{3FAD9FE8-718D-4B57-96AA-949AC19EECA6}" dt="2026-04-06T06:42:33.681" v="50" actId="14100"/>
          <ac:spMkLst>
            <pc:docMk/>
            <pc:sldMk cId="2215844720" sldId="2147483604"/>
            <ac:spMk id="29" creationId="{2FAF73A6-F4EC-D99C-DC9A-CDCD03DEF91F}"/>
          </ac:spMkLst>
        </pc:spChg>
        <pc:spChg chg="mod">
          <ac:chgData name="Jaewon Kim" userId="ca9842b2-5f4d-4c0f-b715-141a41790fc5" providerId="ADAL" clId="{3FAD9FE8-718D-4B57-96AA-949AC19EECA6}" dt="2026-04-06T06:34:35.390" v="5" actId="693"/>
          <ac:spMkLst>
            <pc:docMk/>
            <pc:sldMk cId="2215844720" sldId="2147483604"/>
            <ac:spMk id="32" creationId="{CE5C8AB3-CECC-5DE2-02FF-5BF54523972D}"/>
          </ac:spMkLst>
        </pc:spChg>
        <pc:spChg chg="mod">
          <ac:chgData name="Jaewon Kim" userId="ca9842b2-5f4d-4c0f-b715-141a41790fc5" providerId="ADAL" clId="{3FAD9FE8-718D-4B57-96AA-949AC19EECA6}" dt="2026-04-06T06:42:16.344" v="46" actId="1076"/>
          <ac:spMkLst>
            <pc:docMk/>
            <pc:sldMk cId="2215844720" sldId="2147483604"/>
            <ac:spMk id="33" creationId="{456C6732-D1F1-D5C8-DAA4-D3954DB84738}"/>
          </ac:spMkLst>
        </pc:spChg>
      </pc:sldChg>
      <pc:sldChg chg="modSp mod">
        <pc:chgData name="Jaewon Kim" userId="ca9842b2-5f4d-4c0f-b715-141a41790fc5" providerId="ADAL" clId="{3FAD9FE8-718D-4B57-96AA-949AC19EECA6}" dt="2026-04-06T06:36:54.114" v="9" actId="693"/>
        <pc:sldMkLst>
          <pc:docMk/>
          <pc:sldMk cId="993438161" sldId="2147483605"/>
        </pc:sldMkLst>
        <pc:spChg chg="mod">
          <ac:chgData name="Jaewon Kim" userId="ca9842b2-5f4d-4c0f-b715-141a41790fc5" providerId="ADAL" clId="{3FAD9FE8-718D-4B57-96AA-949AC19EECA6}" dt="2026-04-06T06:36:54.114" v="9" actId="693"/>
          <ac:spMkLst>
            <pc:docMk/>
            <pc:sldMk cId="993438161" sldId="2147483605"/>
            <ac:spMk id="24" creationId="{24B5F54C-E9C0-35BA-AC3B-D0F77CF28AC8}"/>
          </ac:spMkLst>
        </pc:spChg>
      </pc:sldChg>
      <pc:sldChg chg="modSp mod">
        <pc:chgData name="Jaewon Kim" userId="ca9842b2-5f4d-4c0f-b715-141a41790fc5" providerId="ADAL" clId="{3FAD9FE8-718D-4B57-96AA-949AC19EECA6}" dt="2026-04-06T06:37:56.694" v="19" actId="693"/>
        <pc:sldMkLst>
          <pc:docMk/>
          <pc:sldMk cId="1272436946" sldId="2147483606"/>
        </pc:sldMkLst>
        <pc:spChg chg="mod">
          <ac:chgData name="Jaewon Kim" userId="ca9842b2-5f4d-4c0f-b715-141a41790fc5" providerId="ADAL" clId="{3FAD9FE8-718D-4B57-96AA-949AC19EECA6}" dt="2026-04-06T06:37:56.694" v="19" actId="693"/>
          <ac:spMkLst>
            <pc:docMk/>
            <pc:sldMk cId="1272436946" sldId="2147483606"/>
            <ac:spMk id="29" creationId="{62326C03-47FC-02B2-AEA2-4331E543DC2F}"/>
          </ac:spMkLst>
        </pc:spChg>
      </pc:sldChg>
      <pc:sldMasterChg chg="modSldLayout">
        <pc:chgData name="Jaewon Kim" userId="ca9842b2-5f4d-4c0f-b715-141a41790fc5" providerId="ADAL" clId="{3FAD9FE8-718D-4B57-96AA-949AC19EECA6}" dt="2026-04-06T06:44:45.804" v="71" actId="478"/>
        <pc:sldMasterMkLst>
          <pc:docMk/>
          <pc:sldMasterMk cId="106761854" sldId="2147483669"/>
        </pc:sldMasterMkLst>
        <pc:sldLayoutChg chg="delSp mod">
          <pc:chgData name="Jaewon Kim" userId="ca9842b2-5f4d-4c0f-b715-141a41790fc5" providerId="ADAL" clId="{3FAD9FE8-718D-4B57-96AA-949AC19EECA6}" dt="2026-04-06T06:44:45.804" v="71" actId="478"/>
          <pc:sldLayoutMkLst>
            <pc:docMk/>
            <pc:sldMasterMk cId="106761854" sldId="2147483669"/>
            <pc:sldLayoutMk cId="3351516692" sldId="214748367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DD2FC-F5BC-4B18-9685-C571839B3D0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EAE092C-18FB-4C60-AED6-BEDE4D794FA2}">
      <dgm:prSet phldrT="[텍스트]" phldr="0" custT="1"/>
      <dgm:spPr>
        <a:solidFill>
          <a:srgbClr val="A50034"/>
        </a:solidFill>
      </dgm:spPr>
      <dgm:t>
        <a:bodyPr/>
        <a:lstStyle/>
        <a:p>
          <a:pPr latinLnBrk="1"/>
          <a:r>
            <a:rPr lang="en-US" altLang="ko-KR" sz="1400" dirty="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Monitoring Item</a:t>
          </a:r>
          <a:endParaRPr lang="ko-KR" altLang="en-US" sz="14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FE431184-8808-481B-983C-1562E2605CD2}" type="parTrans" cxnId="{366D3D8D-94AE-4999-BFA8-2DD099D2A434}">
      <dgm:prSet/>
      <dgm:spPr/>
      <dgm:t>
        <a:bodyPr/>
        <a:lstStyle/>
        <a:p>
          <a:pPr latinLnBrk="1"/>
          <a:endParaRPr lang="ko-KR" altLang="en-US"/>
        </a:p>
      </dgm:t>
    </dgm:pt>
    <dgm:pt modelId="{91A02CDE-E5F7-4728-902F-C33ADFA5B927}" type="sibTrans" cxnId="{366D3D8D-94AE-4999-BFA8-2DD099D2A434}">
      <dgm:prSet/>
      <dgm:spPr/>
      <dgm:t>
        <a:bodyPr/>
        <a:lstStyle/>
        <a:p>
          <a:pPr latinLnBrk="1"/>
          <a:endParaRPr lang="ko-KR" altLang="en-US"/>
        </a:p>
      </dgm:t>
    </dgm:pt>
    <dgm:pt modelId="{7FFFEF29-39E8-4515-86A7-9F8E38DB072C}">
      <dgm:prSet phldrT="[텍스트]" custT="1"/>
      <dgm:spPr>
        <a:ln>
          <a:solidFill>
            <a:srgbClr val="A50034"/>
          </a:solidFill>
        </a:ln>
      </dgm:spPr>
      <dgm:t>
        <a:bodyPr/>
        <a:lstStyle/>
        <a:p>
          <a:pPr latinLnBrk="1"/>
          <a:r>
            <a:rPr lang="en-US" altLang="ko-KR" sz="1400" dirty="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B2C</a:t>
          </a:r>
          <a:endParaRPr lang="ko-KR" altLang="en-US" sz="14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AB1A657C-B1E1-46E7-9F2B-6CD0CC586CD7}" type="parTrans" cxnId="{AC6F2D89-7869-4122-A226-F8E6136DA503}">
      <dgm:prSet/>
      <dgm:spPr>
        <a:ln>
          <a:solidFill>
            <a:srgbClr val="A50034"/>
          </a:solidFill>
        </a:ln>
      </dgm:spPr>
      <dgm:t>
        <a:bodyPr/>
        <a:lstStyle/>
        <a:p>
          <a:pPr latinLnBrk="1"/>
          <a:endParaRPr lang="ko-KR" altLang="en-US" sz="140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FEE035F6-26FE-4427-ACEA-4949DD1D76A0}" type="sibTrans" cxnId="{AC6F2D89-7869-4122-A226-F8E6136DA503}">
      <dgm:prSet/>
      <dgm:spPr/>
      <dgm:t>
        <a:bodyPr/>
        <a:lstStyle/>
        <a:p>
          <a:pPr latinLnBrk="1"/>
          <a:endParaRPr lang="ko-KR" altLang="en-US"/>
        </a:p>
      </dgm:t>
    </dgm:pt>
    <dgm:pt modelId="{A7D58A1B-9130-45FD-8FA0-C3C73C5051B3}">
      <dgm:prSet phldrT="[텍스트]" phldr="0" custT="1"/>
      <dgm:spPr>
        <a:ln>
          <a:solidFill>
            <a:srgbClr val="A50034"/>
          </a:solidFill>
        </a:ln>
      </dgm:spPr>
      <dgm:t>
        <a:bodyPr/>
        <a:lstStyle/>
        <a:p>
          <a:pPr latinLnBrk="1"/>
          <a:r>
            <a:rPr lang="en-US" altLang="ko-KR" sz="1400" dirty="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B2B</a:t>
          </a:r>
          <a:endParaRPr lang="ko-KR" altLang="en-US" sz="14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3CCA4BA0-FDF6-40E3-BB6F-9E042B0FDAE1}" type="parTrans" cxnId="{FADD09DF-F31A-48AE-89C3-9E9549F77468}">
      <dgm:prSet/>
      <dgm:spPr>
        <a:ln>
          <a:solidFill>
            <a:srgbClr val="A50034"/>
          </a:solidFill>
        </a:ln>
      </dgm:spPr>
      <dgm:t>
        <a:bodyPr/>
        <a:lstStyle/>
        <a:p>
          <a:pPr latinLnBrk="1"/>
          <a:endParaRPr lang="ko-KR" altLang="en-US" sz="140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7F18BDE4-F425-4DC5-A00A-1E8244D81DD9}" type="sibTrans" cxnId="{FADD09DF-F31A-48AE-89C3-9E9549F77468}">
      <dgm:prSet/>
      <dgm:spPr/>
      <dgm:t>
        <a:bodyPr/>
        <a:lstStyle/>
        <a:p>
          <a:pPr latinLnBrk="1"/>
          <a:endParaRPr lang="ko-KR" altLang="en-US"/>
        </a:p>
      </dgm:t>
    </dgm:pt>
    <dgm:pt modelId="{6B16C3E5-9BEF-40BA-9E25-25F0E727107A}">
      <dgm:prSet phldrT="[텍스트]" phldr="0" custT="1"/>
      <dgm:spPr>
        <a:solidFill>
          <a:srgbClr val="A50034"/>
        </a:solidFill>
      </dgm:spPr>
      <dgm:t>
        <a:bodyPr/>
        <a:lstStyle/>
        <a:p>
          <a:pPr latinLnBrk="1"/>
          <a:r>
            <a:rPr lang="en-US" altLang="ko-KR" sz="1400" dirty="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B2C Dashboard</a:t>
          </a:r>
          <a:endParaRPr lang="ko-KR" altLang="en-US" sz="14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DD9C57A8-C050-493D-9C6F-C0D106C209EB}" type="parTrans" cxnId="{8668CDB5-D374-4554-8C2A-B85259CE92EA}">
      <dgm:prSet/>
      <dgm:spPr/>
      <dgm:t>
        <a:bodyPr/>
        <a:lstStyle/>
        <a:p>
          <a:pPr latinLnBrk="1"/>
          <a:endParaRPr lang="ko-KR" altLang="en-US"/>
        </a:p>
      </dgm:t>
    </dgm:pt>
    <dgm:pt modelId="{B898D078-073C-4092-9563-AA50A5468256}" type="sibTrans" cxnId="{8668CDB5-D374-4554-8C2A-B85259CE92EA}">
      <dgm:prSet/>
      <dgm:spPr/>
      <dgm:t>
        <a:bodyPr/>
        <a:lstStyle/>
        <a:p>
          <a:pPr latinLnBrk="1"/>
          <a:endParaRPr lang="ko-KR" altLang="en-US"/>
        </a:p>
      </dgm:t>
    </dgm:pt>
    <dgm:pt modelId="{AE062432-13C2-4067-A217-515B23434F3F}">
      <dgm:prSet phldrT="[텍스트]" custT="1"/>
      <dgm:spPr>
        <a:ln>
          <a:solidFill>
            <a:srgbClr val="A50034"/>
          </a:solidFill>
        </a:ln>
      </dgm:spPr>
      <dgm:t>
        <a:bodyPr/>
        <a:lstStyle/>
        <a:p>
          <a:pPr latinLnBrk="1"/>
          <a:r>
            <a:rPr lang="en-US" altLang="ko-KR" sz="1400" dirty="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Summary</a:t>
          </a:r>
          <a:endParaRPr lang="ko-KR" altLang="en-US" sz="14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95CE2931-A8DA-4BF8-9592-7C51D49F537A}" type="parTrans" cxnId="{04D23660-FF6E-40AD-9A2C-19552460E204}">
      <dgm:prSet/>
      <dgm:spPr>
        <a:ln>
          <a:solidFill>
            <a:srgbClr val="A50034"/>
          </a:solidFill>
        </a:ln>
      </dgm:spPr>
      <dgm:t>
        <a:bodyPr/>
        <a:lstStyle/>
        <a:p>
          <a:pPr latinLnBrk="1"/>
          <a:endParaRPr lang="ko-KR" altLang="en-US" sz="140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B7BB02B8-5555-4768-97A1-DE1C66A6D992}" type="sibTrans" cxnId="{04D23660-FF6E-40AD-9A2C-19552460E204}">
      <dgm:prSet/>
      <dgm:spPr/>
      <dgm:t>
        <a:bodyPr/>
        <a:lstStyle/>
        <a:p>
          <a:pPr latinLnBrk="1"/>
          <a:endParaRPr lang="ko-KR" altLang="en-US"/>
        </a:p>
      </dgm:t>
    </dgm:pt>
    <dgm:pt modelId="{1B92A4D6-9138-4EBE-BED5-7F945DB2F00B}">
      <dgm:prSet phldrT="[텍스트]" phldr="0" custT="1"/>
      <dgm:spPr>
        <a:ln>
          <a:solidFill>
            <a:srgbClr val="A50034"/>
          </a:solidFill>
        </a:ln>
      </dgm:spPr>
      <dgm:t>
        <a:bodyPr/>
        <a:lstStyle/>
        <a:p>
          <a:pPr latinLnBrk="1"/>
          <a:r>
            <a:rPr lang="en-US" altLang="ko-KR" sz="1400" dirty="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Score by Criteria</a:t>
          </a:r>
          <a:endParaRPr lang="ko-KR" altLang="en-US" sz="14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726A9076-99DE-49F5-A710-EB949701B516}" type="parTrans" cxnId="{930FEE7B-A5F2-42EB-8ECD-74AB5FB78037}">
      <dgm:prSet/>
      <dgm:spPr>
        <a:ln>
          <a:solidFill>
            <a:srgbClr val="A50034"/>
          </a:solidFill>
        </a:ln>
      </dgm:spPr>
      <dgm:t>
        <a:bodyPr/>
        <a:lstStyle/>
        <a:p>
          <a:pPr latinLnBrk="1"/>
          <a:endParaRPr lang="ko-KR" altLang="en-US" sz="140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278E0A3B-E1EC-4BF8-92FC-0A6B92C0F690}" type="sibTrans" cxnId="{930FEE7B-A5F2-42EB-8ECD-74AB5FB78037}">
      <dgm:prSet/>
      <dgm:spPr/>
      <dgm:t>
        <a:bodyPr/>
        <a:lstStyle/>
        <a:p>
          <a:pPr latinLnBrk="1"/>
          <a:endParaRPr lang="ko-KR" altLang="en-US"/>
        </a:p>
      </dgm:t>
    </dgm:pt>
    <dgm:pt modelId="{6AAD3057-087F-4AAF-9550-59631E53412A}">
      <dgm:prSet phldrT="[텍스트]" phldr="0" custT="1"/>
      <dgm:spPr>
        <a:ln>
          <a:solidFill>
            <a:srgbClr val="A50034"/>
          </a:solidFill>
        </a:ln>
      </dgm:spPr>
      <dgm:t>
        <a:bodyPr/>
        <a:lstStyle/>
        <a:p>
          <a:pPr latinLnBrk="1"/>
          <a:r>
            <a:rPr lang="en-US" altLang="ko-KR" sz="14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Feature Card</a:t>
          </a:r>
          <a:endParaRPr lang="ko-KR" altLang="en-US" sz="14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5FE79C95-A66D-45DC-A59D-2673A5839D74}" type="parTrans" cxnId="{2071A747-8CBE-4D57-B337-E126CED6B0E9}">
      <dgm:prSet/>
      <dgm:spPr>
        <a:ln>
          <a:solidFill>
            <a:srgbClr val="A50034"/>
          </a:solidFill>
        </a:ln>
      </dgm:spPr>
      <dgm:t>
        <a:bodyPr/>
        <a:lstStyle/>
        <a:p>
          <a:pPr latinLnBrk="1"/>
          <a:endParaRPr lang="ko-KR" altLang="en-US" sz="140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C2311B95-FD3C-40AB-B201-A13870867558}" type="sibTrans" cxnId="{2071A747-8CBE-4D57-B337-E126CED6B0E9}">
      <dgm:prSet/>
      <dgm:spPr/>
      <dgm:t>
        <a:bodyPr/>
        <a:lstStyle/>
        <a:p>
          <a:pPr latinLnBrk="1"/>
          <a:endParaRPr lang="ko-KR" altLang="en-US"/>
        </a:p>
      </dgm:t>
    </dgm:pt>
    <dgm:pt modelId="{0DBADD5C-DFD9-478A-996E-4E193CB5231F}">
      <dgm:prSet phldrT="[텍스트]" phldr="0" custT="1"/>
      <dgm:spPr>
        <a:solidFill>
          <a:srgbClr val="A50034"/>
        </a:solidFill>
      </dgm:spPr>
      <dgm:t>
        <a:bodyPr/>
        <a:lstStyle/>
        <a:p>
          <a:pPr latinLnBrk="1"/>
          <a:r>
            <a:rPr lang="en-US" altLang="ko-KR" sz="14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B2B Dashboard</a:t>
          </a:r>
          <a:endParaRPr lang="ko-KR" altLang="en-US" sz="14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2EE6A74F-BC79-42AE-B8C4-0ACF553770B0}" type="parTrans" cxnId="{16F44C7D-D2E0-4660-9EEC-4F70A561A968}">
      <dgm:prSet/>
      <dgm:spPr/>
      <dgm:t>
        <a:bodyPr/>
        <a:lstStyle/>
        <a:p>
          <a:pPr latinLnBrk="1"/>
          <a:endParaRPr lang="ko-KR" altLang="en-US"/>
        </a:p>
      </dgm:t>
    </dgm:pt>
    <dgm:pt modelId="{84825EB3-7A8E-42EF-8E02-9DCD06DC8814}" type="sibTrans" cxnId="{16F44C7D-D2E0-4660-9EEC-4F70A561A968}">
      <dgm:prSet/>
      <dgm:spPr/>
      <dgm:t>
        <a:bodyPr/>
        <a:lstStyle/>
        <a:p>
          <a:pPr latinLnBrk="1"/>
          <a:endParaRPr lang="ko-KR" altLang="en-US"/>
        </a:p>
      </dgm:t>
    </dgm:pt>
    <dgm:pt modelId="{49782B31-73D5-4B2C-B114-3E56EFC61E28}">
      <dgm:prSet phldrT="[텍스트]" phldr="0" custT="1"/>
      <dgm:spPr>
        <a:ln>
          <a:solidFill>
            <a:srgbClr val="A50034"/>
          </a:solidFill>
        </a:ln>
      </dgm:spPr>
      <dgm:t>
        <a:bodyPr/>
        <a:lstStyle/>
        <a:p>
          <a:pPr latinLnBrk="1"/>
          <a:r>
            <a:rPr lang="en-US" altLang="ko-KR" sz="1400" dirty="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Summary</a:t>
          </a:r>
          <a:endParaRPr lang="ko-KR" altLang="en-US" sz="14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F1AD0A99-E914-42A5-8018-1128979B6D9D}" type="parTrans" cxnId="{11D01397-088A-4A46-B843-8F924CDA184F}">
      <dgm:prSet/>
      <dgm:spPr>
        <a:ln>
          <a:solidFill>
            <a:srgbClr val="A50034"/>
          </a:solidFill>
        </a:ln>
      </dgm:spPr>
      <dgm:t>
        <a:bodyPr/>
        <a:lstStyle/>
        <a:p>
          <a:pPr latinLnBrk="1"/>
          <a:endParaRPr lang="ko-KR" altLang="en-US" sz="140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B1141A9D-CAD1-4C00-A97E-83A342E6BA12}" type="sibTrans" cxnId="{11D01397-088A-4A46-B843-8F924CDA184F}">
      <dgm:prSet/>
      <dgm:spPr/>
      <dgm:t>
        <a:bodyPr/>
        <a:lstStyle/>
        <a:p>
          <a:pPr latinLnBrk="1"/>
          <a:endParaRPr lang="ko-KR" altLang="en-US"/>
        </a:p>
      </dgm:t>
    </dgm:pt>
    <dgm:pt modelId="{38C80A63-A042-4BC2-8E27-C628A08D93E1}">
      <dgm:prSet phldrT="[텍스트]" phldr="0" custT="1"/>
      <dgm:spPr>
        <a:ln>
          <a:solidFill>
            <a:srgbClr val="A50034"/>
          </a:solidFill>
        </a:ln>
      </dgm:spPr>
      <dgm:t>
        <a:bodyPr/>
        <a:lstStyle/>
        <a:p>
          <a:pPr latinLnBrk="1"/>
          <a:r>
            <a:rPr lang="en-US" altLang="ko-KR" sz="14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Score by Criteria</a:t>
          </a:r>
          <a:endParaRPr lang="ko-KR" altLang="en-US" sz="14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1F8A5D3B-0A35-494F-B45F-5ECF8D422509}" type="parTrans" cxnId="{38999C12-5BA0-465B-95D3-B230BC9CEB04}">
      <dgm:prSet/>
      <dgm:spPr>
        <a:ln>
          <a:solidFill>
            <a:srgbClr val="A50034"/>
          </a:solidFill>
        </a:ln>
      </dgm:spPr>
      <dgm:t>
        <a:bodyPr/>
        <a:lstStyle/>
        <a:p>
          <a:pPr latinLnBrk="1"/>
          <a:endParaRPr lang="ko-KR" altLang="en-US" sz="140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8B0F4E7A-6E5C-4425-BE6B-ED6A423AC577}" type="sibTrans" cxnId="{38999C12-5BA0-465B-95D3-B230BC9CEB04}">
      <dgm:prSet/>
      <dgm:spPr/>
      <dgm:t>
        <a:bodyPr/>
        <a:lstStyle/>
        <a:p>
          <a:pPr latinLnBrk="1"/>
          <a:endParaRPr lang="ko-KR" altLang="en-US"/>
        </a:p>
      </dgm:t>
    </dgm:pt>
    <dgm:pt modelId="{52D0B1C9-9F59-4F00-8052-DE91BB03690F}">
      <dgm:prSet phldrT="[텍스트]" phldr="0" custT="1"/>
      <dgm:spPr>
        <a:ln>
          <a:solidFill>
            <a:srgbClr val="A50034"/>
          </a:solidFill>
        </a:ln>
      </dgm:spPr>
      <dgm:t>
        <a:bodyPr/>
        <a:lstStyle/>
        <a:p>
          <a:pPr latinLnBrk="1"/>
          <a:r>
            <a:rPr lang="en-US" altLang="ko-KR" sz="14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GNB Structure</a:t>
          </a:r>
          <a:endParaRPr lang="ko-KR" altLang="en-US" sz="14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DFD5518E-7579-421C-BF76-46A51CD0408D}" type="parTrans" cxnId="{462CD76F-7CBD-4C1A-B04A-23F084CB69AA}">
      <dgm:prSet/>
      <dgm:spPr>
        <a:ln>
          <a:solidFill>
            <a:srgbClr val="A50034"/>
          </a:solidFill>
        </a:ln>
      </dgm:spPr>
      <dgm:t>
        <a:bodyPr/>
        <a:lstStyle/>
        <a:p>
          <a:pPr latinLnBrk="1"/>
          <a:endParaRPr lang="ko-KR" altLang="en-US" sz="140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FAB762B8-FF5F-4B96-A519-57B58B4B35B6}" type="sibTrans" cxnId="{462CD76F-7CBD-4C1A-B04A-23F084CB69AA}">
      <dgm:prSet/>
      <dgm:spPr/>
      <dgm:t>
        <a:bodyPr/>
        <a:lstStyle/>
        <a:p>
          <a:pPr latinLnBrk="1"/>
          <a:endParaRPr lang="ko-KR" altLang="en-US"/>
        </a:p>
      </dgm:t>
    </dgm:pt>
    <dgm:pt modelId="{B2A741FC-3C30-4874-A9C5-32302BDA1726}">
      <dgm:prSet phldrT="[텍스트]" phldr="0" custT="1"/>
      <dgm:spPr>
        <a:ln>
          <a:solidFill>
            <a:srgbClr val="A50034"/>
          </a:solidFill>
        </a:ln>
      </dgm:spPr>
      <dgm:t>
        <a:bodyPr/>
        <a:lstStyle/>
        <a:p>
          <a:pPr latinLnBrk="1"/>
          <a:r>
            <a:rPr lang="en-US" altLang="ko-KR" sz="14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Blog</a:t>
          </a:r>
          <a:endParaRPr lang="ko-KR" altLang="en-US" sz="14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43CD5CC2-358A-472E-BA6F-C5C6FD1E4FC5}" type="parTrans" cxnId="{C2302F38-FAAA-4FFB-8CD1-7E62FA34BA16}">
      <dgm:prSet/>
      <dgm:spPr>
        <a:ln>
          <a:solidFill>
            <a:srgbClr val="A50034"/>
          </a:solidFill>
        </a:ln>
      </dgm:spPr>
      <dgm:t>
        <a:bodyPr/>
        <a:lstStyle/>
        <a:p>
          <a:pPr latinLnBrk="1"/>
          <a:endParaRPr lang="ko-KR" altLang="en-US" sz="140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6F818D2F-71BE-46AC-8FE5-EA27507A39AE}" type="sibTrans" cxnId="{C2302F38-FAAA-4FFB-8CD1-7E62FA34BA16}">
      <dgm:prSet/>
      <dgm:spPr/>
      <dgm:t>
        <a:bodyPr/>
        <a:lstStyle/>
        <a:p>
          <a:pPr latinLnBrk="1"/>
          <a:endParaRPr lang="ko-KR" altLang="en-US"/>
        </a:p>
      </dgm:t>
    </dgm:pt>
    <dgm:pt modelId="{8F3992B5-49DA-4639-B439-F7E6ED33B2B5}">
      <dgm:prSet phldrT="[텍스트]" phldr="0" custT="1"/>
      <dgm:spPr>
        <a:ln>
          <a:solidFill>
            <a:srgbClr val="A50034"/>
          </a:solidFill>
        </a:ln>
      </dgm:spPr>
      <dgm:t>
        <a:bodyPr/>
        <a:lstStyle/>
        <a:p>
          <a:pPr latinLnBrk="1"/>
          <a:r>
            <a:rPr lang="en-US" altLang="ko-KR" sz="14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New Contents</a:t>
          </a:r>
          <a:endParaRPr lang="ko-KR" altLang="en-US" sz="14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6264AD2C-424B-4D69-AF95-09078BA934C1}" type="parTrans" cxnId="{3E10CD7E-4802-4ED1-AFF0-2EDCBD3CC44C}">
      <dgm:prSet/>
      <dgm:spPr>
        <a:ln>
          <a:solidFill>
            <a:srgbClr val="A50034"/>
          </a:solidFill>
        </a:ln>
      </dgm:spPr>
      <dgm:t>
        <a:bodyPr/>
        <a:lstStyle/>
        <a:p>
          <a:pPr latinLnBrk="1"/>
          <a:endParaRPr lang="ko-KR" altLang="en-US" sz="140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7F7319B0-809D-4603-97C3-A8D875C052AE}" type="sibTrans" cxnId="{3E10CD7E-4802-4ED1-AFF0-2EDCBD3CC44C}">
      <dgm:prSet/>
      <dgm:spPr/>
      <dgm:t>
        <a:bodyPr/>
        <a:lstStyle/>
        <a:p>
          <a:pPr latinLnBrk="1"/>
          <a:endParaRPr lang="ko-KR" altLang="en-US"/>
        </a:p>
      </dgm:t>
    </dgm:pt>
    <dgm:pt modelId="{82EC5211-5F38-43FD-BA31-C2D155E89981}">
      <dgm:prSet phldrT="[텍스트]" phldr="0" custT="1"/>
      <dgm:spPr>
        <a:ln>
          <a:solidFill>
            <a:srgbClr val="A50034"/>
          </a:solidFill>
        </a:ln>
      </dgm:spPr>
      <dgm:t>
        <a:bodyPr/>
        <a:lstStyle/>
        <a:p>
          <a:pPr latinLnBrk="1"/>
          <a:r>
            <a:rPr lang="en-US" altLang="ko-KR" sz="14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Feature Card</a:t>
          </a:r>
          <a:endParaRPr lang="ko-KR" altLang="en-US" sz="14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1B1F2937-800A-4913-991C-A2F30AFFF89B}" type="parTrans" cxnId="{F8DB5AD6-81D9-4790-A089-B406FB6BBD69}">
      <dgm:prSet/>
      <dgm:spPr>
        <a:ln>
          <a:solidFill>
            <a:srgbClr val="A50034"/>
          </a:solidFill>
        </a:ln>
      </dgm:spPr>
      <dgm:t>
        <a:bodyPr/>
        <a:lstStyle/>
        <a:p>
          <a:pPr latinLnBrk="1"/>
          <a:endParaRPr lang="ko-KR" altLang="en-US" sz="140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34913672-7124-44A8-93F6-F5BDC335F2B1}" type="sibTrans" cxnId="{F8DB5AD6-81D9-4790-A089-B406FB6BBD69}">
      <dgm:prSet/>
      <dgm:spPr/>
      <dgm:t>
        <a:bodyPr/>
        <a:lstStyle/>
        <a:p>
          <a:pPr latinLnBrk="1"/>
          <a:endParaRPr lang="ko-KR" altLang="en-US"/>
        </a:p>
      </dgm:t>
    </dgm:pt>
    <dgm:pt modelId="{B0C5637E-C976-4BAA-B7DF-541A9DDA21EF}">
      <dgm:prSet phldrT="[텍스트]" phldr="0" custT="1"/>
      <dgm:spPr>
        <a:solidFill>
          <a:srgbClr val="A50034"/>
        </a:solidFill>
      </dgm:spPr>
      <dgm:t>
        <a:bodyPr/>
        <a:lstStyle/>
        <a:p>
          <a:pPr latinLnBrk="1"/>
          <a:r>
            <a:rPr lang="en-US" altLang="ko-KR" sz="1400" dirty="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FAQ</a:t>
          </a:r>
          <a:endParaRPr lang="ko-KR" altLang="en-US" sz="14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2E9E1B6E-8CE6-4CAE-8E7B-6E9B78494A78}" type="parTrans" cxnId="{D3F0FDCE-6CA5-4A13-B4B7-E0B925CC2137}">
      <dgm:prSet/>
      <dgm:spPr/>
      <dgm:t>
        <a:bodyPr/>
        <a:lstStyle/>
        <a:p>
          <a:pPr latinLnBrk="1"/>
          <a:endParaRPr lang="ko-KR" altLang="en-US"/>
        </a:p>
      </dgm:t>
    </dgm:pt>
    <dgm:pt modelId="{63652579-A705-4433-A529-7ED9CB50D0B6}" type="sibTrans" cxnId="{D3F0FDCE-6CA5-4A13-B4B7-E0B925CC2137}">
      <dgm:prSet/>
      <dgm:spPr/>
      <dgm:t>
        <a:bodyPr/>
        <a:lstStyle/>
        <a:p>
          <a:pPr latinLnBrk="1"/>
          <a:endParaRPr lang="ko-KR" altLang="en-US"/>
        </a:p>
      </dgm:t>
    </dgm:pt>
    <dgm:pt modelId="{55B2815D-3DF1-4355-8631-991FB5161DB1}">
      <dgm:prSet phldrT="[텍스트]" phldr="0" custT="1"/>
      <dgm:spPr>
        <a:ln>
          <a:solidFill>
            <a:srgbClr val="A50034"/>
          </a:solidFill>
        </a:ln>
      </dgm:spPr>
      <dgm:t>
        <a:bodyPr/>
        <a:lstStyle/>
        <a:p>
          <a:pPr latinLnBrk="1"/>
          <a:r>
            <a:rPr lang="en-US" altLang="ko-KR" sz="14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Notice</a:t>
          </a:r>
          <a:endParaRPr lang="ko-KR" altLang="en-US" sz="14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30EEDC8B-E850-4A28-9080-518913E1978E}" type="parTrans" cxnId="{74046CFA-5324-4E7C-807A-51C1C646E52E}">
      <dgm:prSet/>
      <dgm:spPr>
        <a:ln>
          <a:solidFill>
            <a:srgbClr val="A50034"/>
          </a:solidFill>
        </a:ln>
      </dgm:spPr>
      <dgm:t>
        <a:bodyPr/>
        <a:lstStyle/>
        <a:p>
          <a:pPr latinLnBrk="1"/>
          <a:endParaRPr lang="ko-KR" altLang="en-US" sz="140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75768B9B-37A8-4754-8996-2FC0D821BE48}" type="sibTrans" cxnId="{74046CFA-5324-4E7C-807A-51C1C646E52E}">
      <dgm:prSet/>
      <dgm:spPr/>
      <dgm:t>
        <a:bodyPr/>
        <a:lstStyle/>
        <a:p>
          <a:pPr latinLnBrk="1"/>
          <a:endParaRPr lang="ko-KR" altLang="en-US"/>
        </a:p>
      </dgm:t>
    </dgm:pt>
    <dgm:pt modelId="{AE4C4858-9459-401C-89AB-F006850790CF}">
      <dgm:prSet phldrT="[텍스트]" phldr="0" custT="1"/>
      <dgm:spPr>
        <a:ln>
          <a:solidFill>
            <a:srgbClr val="A50034"/>
          </a:solidFill>
        </a:ln>
      </dgm:spPr>
      <dgm:t>
        <a:bodyPr/>
        <a:lstStyle/>
        <a:p>
          <a:pPr latinLnBrk="1"/>
          <a:r>
            <a:rPr lang="en-US" altLang="ko-KR" sz="14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Q&amp;A</a:t>
          </a:r>
          <a:endParaRPr lang="ko-KR" altLang="en-US" sz="14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70608AB3-E201-4F87-B0CF-BFA2AF6E3EF5}" type="parTrans" cxnId="{6E1B50CC-C5DD-4C04-9F39-D63B9FB8CC1F}">
      <dgm:prSet/>
      <dgm:spPr>
        <a:ln>
          <a:solidFill>
            <a:srgbClr val="A50034"/>
          </a:solidFill>
        </a:ln>
      </dgm:spPr>
      <dgm:t>
        <a:bodyPr/>
        <a:lstStyle/>
        <a:p>
          <a:pPr latinLnBrk="1"/>
          <a:endParaRPr lang="ko-KR" altLang="en-US" sz="140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581B30C3-0FC0-4C72-81C3-6AC2CF1CDE1D}" type="sibTrans" cxnId="{6E1B50CC-C5DD-4C04-9F39-D63B9FB8CC1F}">
      <dgm:prSet/>
      <dgm:spPr/>
      <dgm:t>
        <a:bodyPr/>
        <a:lstStyle/>
        <a:p>
          <a:pPr latinLnBrk="1"/>
          <a:endParaRPr lang="ko-KR" altLang="en-US"/>
        </a:p>
      </dgm:t>
    </dgm:pt>
    <dgm:pt modelId="{5BCB7DA4-27B5-4FB2-BBBD-D3D7E4156B5B}">
      <dgm:prSet phldrT="[텍스트]" phldr="0" custT="1"/>
      <dgm:spPr>
        <a:ln>
          <a:solidFill>
            <a:srgbClr val="A50034"/>
          </a:solidFill>
        </a:ln>
      </dgm:spPr>
      <dgm:t>
        <a:bodyPr/>
        <a:lstStyle/>
        <a:p>
          <a:pPr latinLnBrk="1"/>
          <a:r>
            <a:rPr lang="en-US" altLang="ko-KR" sz="14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FAQ</a:t>
          </a:r>
          <a:endParaRPr lang="ko-KR" altLang="en-US" sz="14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9992D7EB-E21E-4D19-8B2D-D1BC1C73952A}" type="parTrans" cxnId="{036E5D99-A8AD-4231-80BA-ABD9B4D820F5}">
      <dgm:prSet/>
      <dgm:spPr>
        <a:ln>
          <a:solidFill>
            <a:srgbClr val="A50034"/>
          </a:solidFill>
        </a:ln>
      </dgm:spPr>
      <dgm:t>
        <a:bodyPr/>
        <a:lstStyle/>
        <a:p>
          <a:pPr latinLnBrk="1"/>
          <a:endParaRPr lang="ko-KR" altLang="en-US" sz="140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gm:t>
    </dgm:pt>
    <dgm:pt modelId="{3611BB03-95D6-4403-8F94-E753858C4F28}" type="sibTrans" cxnId="{036E5D99-A8AD-4231-80BA-ABD9B4D820F5}">
      <dgm:prSet/>
      <dgm:spPr/>
      <dgm:t>
        <a:bodyPr/>
        <a:lstStyle/>
        <a:p>
          <a:pPr latinLnBrk="1"/>
          <a:endParaRPr lang="ko-KR" altLang="en-US"/>
        </a:p>
      </dgm:t>
    </dgm:pt>
    <dgm:pt modelId="{AD0B556E-E592-4232-9992-6A7F3956AD25}" type="pres">
      <dgm:prSet presAssocID="{BA3DD2FC-F5BC-4B18-9685-C571839B3D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EB9F36-14D4-4202-B368-805D84E03942}" type="pres">
      <dgm:prSet presAssocID="{AEAE092C-18FB-4C60-AED6-BEDE4D794FA2}" presName="root" presStyleCnt="0"/>
      <dgm:spPr/>
    </dgm:pt>
    <dgm:pt modelId="{2DE0CD0D-A222-4C10-8FA9-8C8CC7384153}" type="pres">
      <dgm:prSet presAssocID="{AEAE092C-18FB-4C60-AED6-BEDE4D794FA2}" presName="rootComposite" presStyleCnt="0"/>
      <dgm:spPr/>
    </dgm:pt>
    <dgm:pt modelId="{97A8FCAB-3A9E-4CBA-9233-B3AF6B90903B}" type="pres">
      <dgm:prSet presAssocID="{AEAE092C-18FB-4C60-AED6-BEDE4D794FA2}" presName="rootText" presStyleLbl="node1" presStyleIdx="0" presStyleCnt="4" custScaleX="204747"/>
      <dgm:spPr/>
    </dgm:pt>
    <dgm:pt modelId="{685255E6-65EC-429D-9019-1F970FA2E0BF}" type="pres">
      <dgm:prSet presAssocID="{AEAE092C-18FB-4C60-AED6-BEDE4D794FA2}" presName="rootConnector" presStyleLbl="node1" presStyleIdx="0" presStyleCnt="4"/>
      <dgm:spPr/>
    </dgm:pt>
    <dgm:pt modelId="{AF9CAD2A-423F-4DDC-9800-2477A4EBD714}" type="pres">
      <dgm:prSet presAssocID="{AEAE092C-18FB-4C60-AED6-BEDE4D794FA2}" presName="childShape" presStyleCnt="0"/>
      <dgm:spPr/>
    </dgm:pt>
    <dgm:pt modelId="{0DE06147-D468-4153-91C9-4EEE3E065E7A}" type="pres">
      <dgm:prSet presAssocID="{AB1A657C-B1E1-46E7-9F2B-6CD0CC586CD7}" presName="Name13" presStyleLbl="parChTrans1D2" presStyleIdx="0" presStyleCnt="14" custSzX="219689"/>
      <dgm:spPr/>
    </dgm:pt>
    <dgm:pt modelId="{35C099DF-7B12-4248-B40F-A8EB289EE1A7}" type="pres">
      <dgm:prSet presAssocID="{7FFFEF29-39E8-4515-86A7-9F8E38DB072C}" presName="childText" presStyleLbl="bgAcc1" presStyleIdx="0" presStyleCnt="14" custScaleX="204747">
        <dgm:presLayoutVars>
          <dgm:bulletEnabled val="1"/>
        </dgm:presLayoutVars>
      </dgm:prSet>
      <dgm:spPr/>
    </dgm:pt>
    <dgm:pt modelId="{00A42A62-4EF4-4DB0-9D70-EA347FF48F39}" type="pres">
      <dgm:prSet presAssocID="{3CCA4BA0-FDF6-40E3-BB6F-9E042B0FDAE1}" presName="Name13" presStyleLbl="parChTrans1D2" presStyleIdx="1" presStyleCnt="14" custSzX="219689"/>
      <dgm:spPr/>
    </dgm:pt>
    <dgm:pt modelId="{9AB9A0B8-B96D-4AB4-A8CE-AF20DFAB56D7}" type="pres">
      <dgm:prSet presAssocID="{A7D58A1B-9130-45FD-8FA0-C3C73C5051B3}" presName="childText" presStyleLbl="bgAcc1" presStyleIdx="1" presStyleCnt="14" custScaleX="204747">
        <dgm:presLayoutVars>
          <dgm:bulletEnabled val="1"/>
        </dgm:presLayoutVars>
      </dgm:prSet>
      <dgm:spPr/>
    </dgm:pt>
    <dgm:pt modelId="{55EC4A48-85D1-4FF5-A115-66CE6E441079}" type="pres">
      <dgm:prSet presAssocID="{6B16C3E5-9BEF-40BA-9E25-25F0E727107A}" presName="root" presStyleCnt="0"/>
      <dgm:spPr/>
    </dgm:pt>
    <dgm:pt modelId="{A527A944-D7E8-485D-8D69-24CE27A98721}" type="pres">
      <dgm:prSet presAssocID="{6B16C3E5-9BEF-40BA-9E25-25F0E727107A}" presName="rootComposite" presStyleCnt="0"/>
      <dgm:spPr/>
    </dgm:pt>
    <dgm:pt modelId="{5D08884B-8E8E-4268-8A36-CCDC034EC6FC}" type="pres">
      <dgm:prSet presAssocID="{6B16C3E5-9BEF-40BA-9E25-25F0E727107A}" presName="rootText" presStyleLbl="node1" presStyleIdx="1" presStyleCnt="4" custScaleX="204747"/>
      <dgm:spPr/>
    </dgm:pt>
    <dgm:pt modelId="{5E4CC154-B111-43EE-9185-6295AAC4060C}" type="pres">
      <dgm:prSet presAssocID="{6B16C3E5-9BEF-40BA-9E25-25F0E727107A}" presName="rootConnector" presStyleLbl="node1" presStyleIdx="1" presStyleCnt="4"/>
      <dgm:spPr/>
    </dgm:pt>
    <dgm:pt modelId="{BB61F2B1-2298-4011-B665-B852480B58AD}" type="pres">
      <dgm:prSet presAssocID="{6B16C3E5-9BEF-40BA-9E25-25F0E727107A}" presName="childShape" presStyleCnt="0"/>
      <dgm:spPr/>
    </dgm:pt>
    <dgm:pt modelId="{19090255-B341-4D94-945F-E4585D49600E}" type="pres">
      <dgm:prSet presAssocID="{95CE2931-A8DA-4BF8-9592-7C51D49F537A}" presName="Name13" presStyleLbl="parChTrans1D2" presStyleIdx="2" presStyleCnt="14" custSzX="219689"/>
      <dgm:spPr/>
    </dgm:pt>
    <dgm:pt modelId="{F11CC396-38C6-4423-8116-0880BCA76052}" type="pres">
      <dgm:prSet presAssocID="{AE062432-13C2-4067-A217-515B23434F3F}" presName="childText" presStyleLbl="bgAcc1" presStyleIdx="2" presStyleCnt="14" custScaleX="204747">
        <dgm:presLayoutVars>
          <dgm:bulletEnabled val="1"/>
        </dgm:presLayoutVars>
      </dgm:prSet>
      <dgm:spPr/>
    </dgm:pt>
    <dgm:pt modelId="{41975BF0-CC74-4E37-9A48-3445472086C2}" type="pres">
      <dgm:prSet presAssocID="{726A9076-99DE-49F5-A710-EB949701B516}" presName="Name13" presStyleLbl="parChTrans1D2" presStyleIdx="3" presStyleCnt="14" custSzX="219689"/>
      <dgm:spPr/>
    </dgm:pt>
    <dgm:pt modelId="{013C1795-F3E7-4275-96ED-FC8416EFEF38}" type="pres">
      <dgm:prSet presAssocID="{1B92A4D6-9138-4EBE-BED5-7F945DB2F00B}" presName="childText" presStyleLbl="bgAcc1" presStyleIdx="3" presStyleCnt="14" custScaleX="204747">
        <dgm:presLayoutVars>
          <dgm:bulletEnabled val="1"/>
        </dgm:presLayoutVars>
      </dgm:prSet>
      <dgm:spPr/>
    </dgm:pt>
    <dgm:pt modelId="{A5CA9114-3B95-4BC6-81DF-FDD21567547F}" type="pres">
      <dgm:prSet presAssocID="{5FE79C95-A66D-45DC-A59D-2673A5839D74}" presName="Name13" presStyleLbl="parChTrans1D2" presStyleIdx="4" presStyleCnt="14" custSzX="219689"/>
      <dgm:spPr/>
    </dgm:pt>
    <dgm:pt modelId="{A1D2B45C-4D35-4335-B4E4-B89B4B8FDF6E}" type="pres">
      <dgm:prSet presAssocID="{6AAD3057-087F-4AAF-9550-59631E53412A}" presName="childText" presStyleLbl="bgAcc1" presStyleIdx="4" presStyleCnt="14" custScaleX="204747">
        <dgm:presLayoutVars>
          <dgm:bulletEnabled val="1"/>
        </dgm:presLayoutVars>
      </dgm:prSet>
      <dgm:spPr/>
    </dgm:pt>
    <dgm:pt modelId="{9D980C44-70D6-4DE6-BF45-791C362EE607}" type="pres">
      <dgm:prSet presAssocID="{0DBADD5C-DFD9-478A-996E-4E193CB5231F}" presName="root" presStyleCnt="0"/>
      <dgm:spPr/>
    </dgm:pt>
    <dgm:pt modelId="{DE37D4BE-2D40-4B9E-ACD2-4E7CCADFE2C6}" type="pres">
      <dgm:prSet presAssocID="{0DBADD5C-DFD9-478A-996E-4E193CB5231F}" presName="rootComposite" presStyleCnt="0"/>
      <dgm:spPr/>
    </dgm:pt>
    <dgm:pt modelId="{259B2A6F-7E2A-4100-9BC9-E851D91CB20B}" type="pres">
      <dgm:prSet presAssocID="{0DBADD5C-DFD9-478A-996E-4E193CB5231F}" presName="rootText" presStyleLbl="node1" presStyleIdx="2" presStyleCnt="4" custScaleX="204747"/>
      <dgm:spPr/>
    </dgm:pt>
    <dgm:pt modelId="{6F32649A-D0B7-4651-AB2E-F6C50A54C2AB}" type="pres">
      <dgm:prSet presAssocID="{0DBADD5C-DFD9-478A-996E-4E193CB5231F}" presName="rootConnector" presStyleLbl="node1" presStyleIdx="2" presStyleCnt="4"/>
      <dgm:spPr/>
    </dgm:pt>
    <dgm:pt modelId="{B6E87F71-E199-4208-A989-74524B162C17}" type="pres">
      <dgm:prSet presAssocID="{0DBADD5C-DFD9-478A-996E-4E193CB5231F}" presName="childShape" presStyleCnt="0"/>
      <dgm:spPr/>
    </dgm:pt>
    <dgm:pt modelId="{9148BB26-3EA8-4FDF-9B81-2160979C2FB7}" type="pres">
      <dgm:prSet presAssocID="{F1AD0A99-E914-42A5-8018-1128979B6D9D}" presName="Name13" presStyleLbl="parChTrans1D2" presStyleIdx="5" presStyleCnt="14" custSzX="219689"/>
      <dgm:spPr/>
    </dgm:pt>
    <dgm:pt modelId="{173C8058-6F83-4B48-8E26-48B1D838DEB6}" type="pres">
      <dgm:prSet presAssocID="{49782B31-73D5-4B2C-B114-3E56EFC61E28}" presName="childText" presStyleLbl="bgAcc1" presStyleIdx="5" presStyleCnt="14" custScaleX="204747">
        <dgm:presLayoutVars>
          <dgm:bulletEnabled val="1"/>
        </dgm:presLayoutVars>
      </dgm:prSet>
      <dgm:spPr/>
    </dgm:pt>
    <dgm:pt modelId="{DD300628-E9CF-4E8F-B1AE-BA9FE97C8B1E}" type="pres">
      <dgm:prSet presAssocID="{1F8A5D3B-0A35-494F-B45F-5ECF8D422509}" presName="Name13" presStyleLbl="parChTrans1D2" presStyleIdx="6" presStyleCnt="14" custSzX="219689"/>
      <dgm:spPr/>
    </dgm:pt>
    <dgm:pt modelId="{8DFC5944-DA6C-46A0-A63D-79C786285490}" type="pres">
      <dgm:prSet presAssocID="{38C80A63-A042-4BC2-8E27-C628A08D93E1}" presName="childText" presStyleLbl="bgAcc1" presStyleIdx="6" presStyleCnt="14" custScaleX="204747">
        <dgm:presLayoutVars>
          <dgm:bulletEnabled val="1"/>
        </dgm:presLayoutVars>
      </dgm:prSet>
      <dgm:spPr/>
    </dgm:pt>
    <dgm:pt modelId="{8B234540-4E20-4EE1-A88E-A0E84FAFC0BF}" type="pres">
      <dgm:prSet presAssocID="{DFD5518E-7579-421C-BF76-46A51CD0408D}" presName="Name13" presStyleLbl="parChTrans1D2" presStyleIdx="7" presStyleCnt="14" custSzX="219689"/>
      <dgm:spPr/>
    </dgm:pt>
    <dgm:pt modelId="{824B36A0-6A7B-40AD-9F77-00787C9366AE}" type="pres">
      <dgm:prSet presAssocID="{52D0B1C9-9F59-4F00-8052-DE91BB03690F}" presName="childText" presStyleLbl="bgAcc1" presStyleIdx="7" presStyleCnt="14" custScaleX="204747">
        <dgm:presLayoutVars>
          <dgm:bulletEnabled val="1"/>
        </dgm:presLayoutVars>
      </dgm:prSet>
      <dgm:spPr/>
    </dgm:pt>
    <dgm:pt modelId="{538429F5-7FF9-49D1-B292-6BA40A1323EB}" type="pres">
      <dgm:prSet presAssocID="{43CD5CC2-358A-472E-BA6F-C5C6FD1E4FC5}" presName="Name13" presStyleLbl="parChTrans1D2" presStyleIdx="8" presStyleCnt="14" custSzX="219689"/>
      <dgm:spPr/>
    </dgm:pt>
    <dgm:pt modelId="{9CFA4FE8-4738-4644-8A4E-A5EA90943A0A}" type="pres">
      <dgm:prSet presAssocID="{B2A741FC-3C30-4874-A9C5-32302BDA1726}" presName="childText" presStyleLbl="bgAcc1" presStyleIdx="8" presStyleCnt="14" custScaleX="204747">
        <dgm:presLayoutVars>
          <dgm:bulletEnabled val="1"/>
        </dgm:presLayoutVars>
      </dgm:prSet>
      <dgm:spPr/>
    </dgm:pt>
    <dgm:pt modelId="{6538E238-973A-4562-B06C-A2B929A33DC0}" type="pres">
      <dgm:prSet presAssocID="{6264AD2C-424B-4D69-AF95-09078BA934C1}" presName="Name13" presStyleLbl="parChTrans1D2" presStyleIdx="9" presStyleCnt="14" custSzX="219689"/>
      <dgm:spPr/>
    </dgm:pt>
    <dgm:pt modelId="{40B46E32-DCE9-4DC4-953D-D316105E5989}" type="pres">
      <dgm:prSet presAssocID="{8F3992B5-49DA-4639-B439-F7E6ED33B2B5}" presName="childText" presStyleLbl="bgAcc1" presStyleIdx="9" presStyleCnt="14" custScaleX="204747">
        <dgm:presLayoutVars>
          <dgm:bulletEnabled val="1"/>
        </dgm:presLayoutVars>
      </dgm:prSet>
      <dgm:spPr/>
    </dgm:pt>
    <dgm:pt modelId="{573FA2D8-632F-4788-B4CD-B8DAC4E616C4}" type="pres">
      <dgm:prSet presAssocID="{1B1F2937-800A-4913-991C-A2F30AFFF89B}" presName="Name13" presStyleLbl="parChTrans1D2" presStyleIdx="10" presStyleCnt="14" custSzX="219689"/>
      <dgm:spPr/>
    </dgm:pt>
    <dgm:pt modelId="{4838EAB8-9D80-4576-A577-043D1E5CDC25}" type="pres">
      <dgm:prSet presAssocID="{82EC5211-5F38-43FD-BA31-C2D155E89981}" presName="childText" presStyleLbl="bgAcc1" presStyleIdx="10" presStyleCnt="14" custScaleX="204747">
        <dgm:presLayoutVars>
          <dgm:bulletEnabled val="1"/>
        </dgm:presLayoutVars>
      </dgm:prSet>
      <dgm:spPr/>
    </dgm:pt>
    <dgm:pt modelId="{091BCA6F-5D92-4F98-8F13-20AD102E9351}" type="pres">
      <dgm:prSet presAssocID="{B0C5637E-C976-4BAA-B7DF-541A9DDA21EF}" presName="root" presStyleCnt="0"/>
      <dgm:spPr/>
    </dgm:pt>
    <dgm:pt modelId="{191C25B4-12E0-4F9F-B512-3B26D9671639}" type="pres">
      <dgm:prSet presAssocID="{B0C5637E-C976-4BAA-B7DF-541A9DDA21EF}" presName="rootComposite" presStyleCnt="0"/>
      <dgm:spPr/>
    </dgm:pt>
    <dgm:pt modelId="{804AEA35-4CA7-4C33-993F-1A2F1A0E14EB}" type="pres">
      <dgm:prSet presAssocID="{B0C5637E-C976-4BAA-B7DF-541A9DDA21EF}" presName="rootText" presStyleLbl="node1" presStyleIdx="3" presStyleCnt="4" custScaleX="204747"/>
      <dgm:spPr/>
    </dgm:pt>
    <dgm:pt modelId="{57150D12-7260-450D-B760-139316591C71}" type="pres">
      <dgm:prSet presAssocID="{B0C5637E-C976-4BAA-B7DF-541A9DDA21EF}" presName="rootConnector" presStyleLbl="node1" presStyleIdx="3" presStyleCnt="4"/>
      <dgm:spPr/>
    </dgm:pt>
    <dgm:pt modelId="{EB11644B-1002-4EE9-AD4C-9A67F3AF5B03}" type="pres">
      <dgm:prSet presAssocID="{B0C5637E-C976-4BAA-B7DF-541A9DDA21EF}" presName="childShape" presStyleCnt="0"/>
      <dgm:spPr/>
    </dgm:pt>
    <dgm:pt modelId="{5701B293-5EB9-4E58-97EF-6E49A5233412}" type="pres">
      <dgm:prSet presAssocID="{30EEDC8B-E850-4A28-9080-518913E1978E}" presName="Name13" presStyleLbl="parChTrans1D2" presStyleIdx="11" presStyleCnt="14" custSzX="219689"/>
      <dgm:spPr/>
    </dgm:pt>
    <dgm:pt modelId="{237E4814-8DAB-46CF-A10E-69D896CC8369}" type="pres">
      <dgm:prSet presAssocID="{55B2815D-3DF1-4355-8631-991FB5161DB1}" presName="childText" presStyleLbl="bgAcc1" presStyleIdx="11" presStyleCnt="14" custScaleX="204747">
        <dgm:presLayoutVars>
          <dgm:bulletEnabled val="1"/>
        </dgm:presLayoutVars>
      </dgm:prSet>
      <dgm:spPr/>
    </dgm:pt>
    <dgm:pt modelId="{8FD3D67B-DA61-4BE1-82E4-BCC3B83F3004}" type="pres">
      <dgm:prSet presAssocID="{70608AB3-E201-4F87-B0CF-BFA2AF6E3EF5}" presName="Name13" presStyleLbl="parChTrans1D2" presStyleIdx="12" presStyleCnt="14" custSzX="219689"/>
      <dgm:spPr/>
    </dgm:pt>
    <dgm:pt modelId="{99CFB4E2-FB25-4E06-A7D0-05FF167A2756}" type="pres">
      <dgm:prSet presAssocID="{AE4C4858-9459-401C-89AB-F006850790CF}" presName="childText" presStyleLbl="bgAcc1" presStyleIdx="12" presStyleCnt="14" custScaleX="204747">
        <dgm:presLayoutVars>
          <dgm:bulletEnabled val="1"/>
        </dgm:presLayoutVars>
      </dgm:prSet>
      <dgm:spPr/>
    </dgm:pt>
    <dgm:pt modelId="{604F04E0-4189-47EC-ADDE-50CD66F34874}" type="pres">
      <dgm:prSet presAssocID="{9992D7EB-E21E-4D19-8B2D-D1BC1C73952A}" presName="Name13" presStyleLbl="parChTrans1D2" presStyleIdx="13" presStyleCnt="14" custSzX="219689"/>
      <dgm:spPr/>
    </dgm:pt>
    <dgm:pt modelId="{8BBB1BB6-E5DE-4C70-AE46-9553D88273EE}" type="pres">
      <dgm:prSet presAssocID="{5BCB7DA4-27B5-4FB2-BBBD-D3D7E4156B5B}" presName="childText" presStyleLbl="bgAcc1" presStyleIdx="13" presStyleCnt="14" custScaleX="204747">
        <dgm:presLayoutVars>
          <dgm:bulletEnabled val="1"/>
        </dgm:presLayoutVars>
      </dgm:prSet>
      <dgm:spPr/>
    </dgm:pt>
  </dgm:ptLst>
  <dgm:cxnLst>
    <dgm:cxn modelId="{FA389A00-03D7-49CC-B09B-AF843BF41EF0}" type="presOf" srcId="{3CCA4BA0-FDF6-40E3-BB6F-9E042B0FDAE1}" destId="{00A42A62-4EF4-4DB0-9D70-EA347FF48F39}" srcOrd="0" destOrd="0" presId="urn:microsoft.com/office/officeart/2005/8/layout/hierarchy3"/>
    <dgm:cxn modelId="{8FAC0901-4EFD-4949-BE5E-8E7E75709E4E}" type="presOf" srcId="{AEAE092C-18FB-4C60-AED6-BEDE4D794FA2}" destId="{97A8FCAB-3A9E-4CBA-9233-B3AF6B90903B}" srcOrd="0" destOrd="0" presId="urn:microsoft.com/office/officeart/2005/8/layout/hierarchy3"/>
    <dgm:cxn modelId="{44BF710D-2DFF-4D9E-A258-5642022FF86E}" type="presOf" srcId="{5BCB7DA4-27B5-4FB2-BBBD-D3D7E4156B5B}" destId="{8BBB1BB6-E5DE-4C70-AE46-9553D88273EE}" srcOrd="0" destOrd="0" presId="urn:microsoft.com/office/officeart/2005/8/layout/hierarchy3"/>
    <dgm:cxn modelId="{38999C12-5BA0-465B-95D3-B230BC9CEB04}" srcId="{0DBADD5C-DFD9-478A-996E-4E193CB5231F}" destId="{38C80A63-A042-4BC2-8E27-C628A08D93E1}" srcOrd="1" destOrd="0" parTransId="{1F8A5D3B-0A35-494F-B45F-5ECF8D422509}" sibTransId="{8B0F4E7A-6E5C-4425-BE6B-ED6A423AC577}"/>
    <dgm:cxn modelId="{70A32F19-230D-4213-8FCE-42282B3C0DE0}" type="presOf" srcId="{726A9076-99DE-49F5-A710-EB949701B516}" destId="{41975BF0-CC74-4E37-9A48-3445472086C2}" srcOrd="0" destOrd="0" presId="urn:microsoft.com/office/officeart/2005/8/layout/hierarchy3"/>
    <dgm:cxn modelId="{64D04E1E-7E98-47CB-AB99-3095D1D7E2E1}" type="presOf" srcId="{0DBADD5C-DFD9-478A-996E-4E193CB5231F}" destId="{259B2A6F-7E2A-4100-9BC9-E851D91CB20B}" srcOrd="0" destOrd="0" presId="urn:microsoft.com/office/officeart/2005/8/layout/hierarchy3"/>
    <dgm:cxn modelId="{74A1E321-6A35-422A-9164-07295DFD995E}" type="presOf" srcId="{8F3992B5-49DA-4639-B439-F7E6ED33B2B5}" destId="{40B46E32-DCE9-4DC4-953D-D316105E5989}" srcOrd="0" destOrd="0" presId="urn:microsoft.com/office/officeart/2005/8/layout/hierarchy3"/>
    <dgm:cxn modelId="{616A0D30-8BAA-4DA1-B2B0-F72B4A57016A}" type="presOf" srcId="{B0C5637E-C976-4BAA-B7DF-541A9DDA21EF}" destId="{57150D12-7260-450D-B760-139316591C71}" srcOrd="1" destOrd="0" presId="urn:microsoft.com/office/officeart/2005/8/layout/hierarchy3"/>
    <dgm:cxn modelId="{8D4D8135-8363-4E22-8340-84B9CF13E585}" type="presOf" srcId="{95CE2931-A8DA-4BF8-9592-7C51D49F537A}" destId="{19090255-B341-4D94-945F-E4585D49600E}" srcOrd="0" destOrd="0" presId="urn:microsoft.com/office/officeart/2005/8/layout/hierarchy3"/>
    <dgm:cxn modelId="{C2302F38-FAAA-4FFB-8CD1-7E62FA34BA16}" srcId="{0DBADD5C-DFD9-478A-996E-4E193CB5231F}" destId="{B2A741FC-3C30-4874-A9C5-32302BDA1726}" srcOrd="3" destOrd="0" parTransId="{43CD5CC2-358A-472E-BA6F-C5C6FD1E4FC5}" sibTransId="{6F818D2F-71BE-46AC-8FE5-EA27507A39AE}"/>
    <dgm:cxn modelId="{8184AA39-7BE7-48FC-B975-24AE844E35BD}" type="presOf" srcId="{B0C5637E-C976-4BAA-B7DF-541A9DDA21EF}" destId="{804AEA35-4CA7-4C33-993F-1A2F1A0E14EB}" srcOrd="0" destOrd="0" presId="urn:microsoft.com/office/officeart/2005/8/layout/hierarchy3"/>
    <dgm:cxn modelId="{BC39973B-E5B1-4F67-87E3-84BDBD8A870E}" type="presOf" srcId="{AB1A657C-B1E1-46E7-9F2B-6CD0CC586CD7}" destId="{0DE06147-D468-4153-91C9-4EEE3E065E7A}" srcOrd="0" destOrd="0" presId="urn:microsoft.com/office/officeart/2005/8/layout/hierarchy3"/>
    <dgm:cxn modelId="{04D23660-FF6E-40AD-9A2C-19552460E204}" srcId="{6B16C3E5-9BEF-40BA-9E25-25F0E727107A}" destId="{AE062432-13C2-4067-A217-515B23434F3F}" srcOrd="0" destOrd="0" parTransId="{95CE2931-A8DA-4BF8-9592-7C51D49F537A}" sibTransId="{B7BB02B8-5555-4768-97A1-DE1C66A6D992}"/>
    <dgm:cxn modelId="{43FF1D61-D459-4FBA-B083-80F0456215C1}" type="presOf" srcId="{6AAD3057-087F-4AAF-9550-59631E53412A}" destId="{A1D2B45C-4D35-4335-B4E4-B89B4B8FDF6E}" srcOrd="0" destOrd="0" presId="urn:microsoft.com/office/officeart/2005/8/layout/hierarchy3"/>
    <dgm:cxn modelId="{AAF77066-9A0F-49C8-AA34-4AB18941380B}" type="presOf" srcId="{82EC5211-5F38-43FD-BA31-C2D155E89981}" destId="{4838EAB8-9D80-4576-A577-043D1E5CDC25}" srcOrd="0" destOrd="0" presId="urn:microsoft.com/office/officeart/2005/8/layout/hierarchy3"/>
    <dgm:cxn modelId="{2071A747-8CBE-4D57-B337-E126CED6B0E9}" srcId="{6B16C3E5-9BEF-40BA-9E25-25F0E727107A}" destId="{6AAD3057-087F-4AAF-9550-59631E53412A}" srcOrd="2" destOrd="0" parTransId="{5FE79C95-A66D-45DC-A59D-2673A5839D74}" sibTransId="{C2311B95-FD3C-40AB-B201-A13870867558}"/>
    <dgm:cxn modelId="{49F7B747-3734-485D-B901-64099568FFEC}" type="presOf" srcId="{AE4C4858-9459-401C-89AB-F006850790CF}" destId="{99CFB4E2-FB25-4E06-A7D0-05FF167A2756}" srcOrd="0" destOrd="0" presId="urn:microsoft.com/office/officeart/2005/8/layout/hierarchy3"/>
    <dgm:cxn modelId="{1F50E567-5E63-4A1C-85D5-967CCE45D6D0}" type="presOf" srcId="{7FFFEF29-39E8-4515-86A7-9F8E38DB072C}" destId="{35C099DF-7B12-4248-B40F-A8EB289EE1A7}" srcOrd="0" destOrd="0" presId="urn:microsoft.com/office/officeart/2005/8/layout/hierarchy3"/>
    <dgm:cxn modelId="{462CD76F-7CBD-4C1A-B04A-23F084CB69AA}" srcId="{0DBADD5C-DFD9-478A-996E-4E193CB5231F}" destId="{52D0B1C9-9F59-4F00-8052-DE91BB03690F}" srcOrd="2" destOrd="0" parTransId="{DFD5518E-7579-421C-BF76-46A51CD0408D}" sibTransId="{FAB762B8-FF5F-4B96-A519-57B58B4B35B6}"/>
    <dgm:cxn modelId="{D9858E50-37ED-4BFA-A55F-967F34B63F35}" type="presOf" srcId="{49782B31-73D5-4B2C-B114-3E56EFC61E28}" destId="{173C8058-6F83-4B48-8E26-48B1D838DEB6}" srcOrd="0" destOrd="0" presId="urn:microsoft.com/office/officeart/2005/8/layout/hierarchy3"/>
    <dgm:cxn modelId="{677C6254-C9B8-41F5-9BFB-D1E2B5DD865E}" type="presOf" srcId="{55B2815D-3DF1-4355-8631-991FB5161DB1}" destId="{237E4814-8DAB-46CF-A10E-69D896CC8369}" srcOrd="0" destOrd="0" presId="urn:microsoft.com/office/officeart/2005/8/layout/hierarchy3"/>
    <dgm:cxn modelId="{99A5E454-F360-4629-8512-42758EA3C894}" type="presOf" srcId="{30EEDC8B-E850-4A28-9080-518913E1978E}" destId="{5701B293-5EB9-4E58-97EF-6E49A5233412}" srcOrd="0" destOrd="0" presId="urn:microsoft.com/office/officeart/2005/8/layout/hierarchy3"/>
    <dgm:cxn modelId="{AFDC6278-25CF-4A16-AAAE-163069F2A682}" type="presOf" srcId="{F1AD0A99-E914-42A5-8018-1128979B6D9D}" destId="{9148BB26-3EA8-4FDF-9B81-2160979C2FB7}" srcOrd="0" destOrd="0" presId="urn:microsoft.com/office/officeart/2005/8/layout/hierarchy3"/>
    <dgm:cxn modelId="{930FEE7B-A5F2-42EB-8ECD-74AB5FB78037}" srcId="{6B16C3E5-9BEF-40BA-9E25-25F0E727107A}" destId="{1B92A4D6-9138-4EBE-BED5-7F945DB2F00B}" srcOrd="1" destOrd="0" parTransId="{726A9076-99DE-49F5-A710-EB949701B516}" sibTransId="{278E0A3B-E1EC-4BF8-92FC-0A6B92C0F690}"/>
    <dgm:cxn modelId="{16F44C7D-D2E0-4660-9EEC-4F70A561A968}" srcId="{BA3DD2FC-F5BC-4B18-9685-C571839B3D08}" destId="{0DBADD5C-DFD9-478A-996E-4E193CB5231F}" srcOrd="2" destOrd="0" parTransId="{2EE6A74F-BC79-42AE-B8C4-0ACF553770B0}" sibTransId="{84825EB3-7A8E-42EF-8E02-9DCD06DC8814}"/>
    <dgm:cxn modelId="{3E10CD7E-4802-4ED1-AFF0-2EDCBD3CC44C}" srcId="{0DBADD5C-DFD9-478A-996E-4E193CB5231F}" destId="{8F3992B5-49DA-4639-B439-F7E6ED33B2B5}" srcOrd="4" destOrd="0" parTransId="{6264AD2C-424B-4D69-AF95-09078BA934C1}" sibTransId="{7F7319B0-809D-4603-97C3-A8D875C052AE}"/>
    <dgm:cxn modelId="{54A0AC82-62E3-43C5-9496-4F5FB8E964C6}" type="presOf" srcId="{1B92A4D6-9138-4EBE-BED5-7F945DB2F00B}" destId="{013C1795-F3E7-4275-96ED-FC8416EFEF38}" srcOrd="0" destOrd="0" presId="urn:microsoft.com/office/officeart/2005/8/layout/hierarchy3"/>
    <dgm:cxn modelId="{8DB90A88-B50A-4383-8848-000BE1E90360}" type="presOf" srcId="{AE062432-13C2-4067-A217-515B23434F3F}" destId="{F11CC396-38C6-4423-8116-0880BCA76052}" srcOrd="0" destOrd="0" presId="urn:microsoft.com/office/officeart/2005/8/layout/hierarchy3"/>
    <dgm:cxn modelId="{AC6F2D89-7869-4122-A226-F8E6136DA503}" srcId="{AEAE092C-18FB-4C60-AED6-BEDE4D794FA2}" destId="{7FFFEF29-39E8-4515-86A7-9F8E38DB072C}" srcOrd="0" destOrd="0" parTransId="{AB1A657C-B1E1-46E7-9F2B-6CD0CC586CD7}" sibTransId="{FEE035F6-26FE-4427-ACEA-4949DD1D76A0}"/>
    <dgm:cxn modelId="{69237589-46A6-484B-8A51-05F0371EE49C}" type="presOf" srcId="{6B16C3E5-9BEF-40BA-9E25-25F0E727107A}" destId="{5D08884B-8E8E-4268-8A36-CCDC034EC6FC}" srcOrd="0" destOrd="0" presId="urn:microsoft.com/office/officeart/2005/8/layout/hierarchy3"/>
    <dgm:cxn modelId="{366D3D8D-94AE-4999-BFA8-2DD099D2A434}" srcId="{BA3DD2FC-F5BC-4B18-9685-C571839B3D08}" destId="{AEAE092C-18FB-4C60-AED6-BEDE4D794FA2}" srcOrd="0" destOrd="0" parTransId="{FE431184-8808-481B-983C-1562E2605CD2}" sibTransId="{91A02CDE-E5F7-4728-902F-C33ADFA5B927}"/>
    <dgm:cxn modelId="{8104CB8D-3FEF-4A12-9675-1EA93BDB07A4}" type="presOf" srcId="{A7D58A1B-9130-45FD-8FA0-C3C73C5051B3}" destId="{9AB9A0B8-B96D-4AB4-A8CE-AF20DFAB56D7}" srcOrd="0" destOrd="0" presId="urn:microsoft.com/office/officeart/2005/8/layout/hierarchy3"/>
    <dgm:cxn modelId="{BBC97694-1EF4-4F68-AEF4-62CC3AA10758}" type="presOf" srcId="{5FE79C95-A66D-45DC-A59D-2673A5839D74}" destId="{A5CA9114-3B95-4BC6-81DF-FDD21567547F}" srcOrd="0" destOrd="0" presId="urn:microsoft.com/office/officeart/2005/8/layout/hierarchy3"/>
    <dgm:cxn modelId="{11D01397-088A-4A46-B843-8F924CDA184F}" srcId="{0DBADD5C-DFD9-478A-996E-4E193CB5231F}" destId="{49782B31-73D5-4B2C-B114-3E56EFC61E28}" srcOrd="0" destOrd="0" parTransId="{F1AD0A99-E914-42A5-8018-1128979B6D9D}" sibTransId="{B1141A9D-CAD1-4C00-A97E-83A342E6BA12}"/>
    <dgm:cxn modelId="{036E5D99-A8AD-4231-80BA-ABD9B4D820F5}" srcId="{B0C5637E-C976-4BAA-B7DF-541A9DDA21EF}" destId="{5BCB7DA4-27B5-4FB2-BBBD-D3D7E4156B5B}" srcOrd="2" destOrd="0" parTransId="{9992D7EB-E21E-4D19-8B2D-D1BC1C73952A}" sibTransId="{3611BB03-95D6-4403-8F94-E753858C4F28}"/>
    <dgm:cxn modelId="{814293A1-6C78-4694-959F-A2D8D2D92B8D}" type="presOf" srcId="{DFD5518E-7579-421C-BF76-46A51CD0408D}" destId="{8B234540-4E20-4EE1-A88E-A0E84FAFC0BF}" srcOrd="0" destOrd="0" presId="urn:microsoft.com/office/officeart/2005/8/layout/hierarchy3"/>
    <dgm:cxn modelId="{8668CDB5-D374-4554-8C2A-B85259CE92EA}" srcId="{BA3DD2FC-F5BC-4B18-9685-C571839B3D08}" destId="{6B16C3E5-9BEF-40BA-9E25-25F0E727107A}" srcOrd="1" destOrd="0" parTransId="{DD9C57A8-C050-493D-9C6F-C0D106C209EB}" sibTransId="{B898D078-073C-4092-9563-AA50A5468256}"/>
    <dgm:cxn modelId="{87C030BF-741D-486D-8688-8E2E95907400}" type="presOf" srcId="{BA3DD2FC-F5BC-4B18-9685-C571839B3D08}" destId="{AD0B556E-E592-4232-9992-6A7F3956AD25}" srcOrd="0" destOrd="0" presId="urn:microsoft.com/office/officeart/2005/8/layout/hierarchy3"/>
    <dgm:cxn modelId="{80CFC8C2-A2F6-4498-89BC-5ACB0D0376FC}" type="presOf" srcId="{9992D7EB-E21E-4D19-8B2D-D1BC1C73952A}" destId="{604F04E0-4189-47EC-ADDE-50CD66F34874}" srcOrd="0" destOrd="0" presId="urn:microsoft.com/office/officeart/2005/8/layout/hierarchy3"/>
    <dgm:cxn modelId="{44C514C7-C57C-4569-9012-E2D961A354E7}" type="presOf" srcId="{1B1F2937-800A-4913-991C-A2F30AFFF89B}" destId="{573FA2D8-632F-4788-B4CD-B8DAC4E616C4}" srcOrd="0" destOrd="0" presId="urn:microsoft.com/office/officeart/2005/8/layout/hierarchy3"/>
    <dgm:cxn modelId="{FEAA85CA-088C-414B-BE1B-582364A74AC5}" type="presOf" srcId="{0DBADD5C-DFD9-478A-996E-4E193CB5231F}" destId="{6F32649A-D0B7-4651-AB2E-F6C50A54C2AB}" srcOrd="1" destOrd="0" presId="urn:microsoft.com/office/officeart/2005/8/layout/hierarchy3"/>
    <dgm:cxn modelId="{6E1B50CC-C5DD-4C04-9F39-D63B9FB8CC1F}" srcId="{B0C5637E-C976-4BAA-B7DF-541A9DDA21EF}" destId="{AE4C4858-9459-401C-89AB-F006850790CF}" srcOrd="1" destOrd="0" parTransId="{70608AB3-E201-4F87-B0CF-BFA2AF6E3EF5}" sibTransId="{581B30C3-0FC0-4C72-81C3-6AC2CF1CDE1D}"/>
    <dgm:cxn modelId="{D3F0FDCE-6CA5-4A13-B4B7-E0B925CC2137}" srcId="{BA3DD2FC-F5BC-4B18-9685-C571839B3D08}" destId="{B0C5637E-C976-4BAA-B7DF-541A9DDA21EF}" srcOrd="3" destOrd="0" parTransId="{2E9E1B6E-8CE6-4CAE-8E7B-6E9B78494A78}" sibTransId="{63652579-A705-4433-A529-7ED9CB50D0B6}"/>
    <dgm:cxn modelId="{6BAA3BCF-CDFE-4EF3-9924-428DED085533}" type="presOf" srcId="{38C80A63-A042-4BC2-8E27-C628A08D93E1}" destId="{8DFC5944-DA6C-46A0-A63D-79C786285490}" srcOrd="0" destOrd="0" presId="urn:microsoft.com/office/officeart/2005/8/layout/hierarchy3"/>
    <dgm:cxn modelId="{8BE464D1-0486-46FD-AA78-71E7F076D863}" type="presOf" srcId="{B2A741FC-3C30-4874-A9C5-32302BDA1726}" destId="{9CFA4FE8-4738-4644-8A4E-A5EA90943A0A}" srcOrd="0" destOrd="0" presId="urn:microsoft.com/office/officeart/2005/8/layout/hierarchy3"/>
    <dgm:cxn modelId="{F8DB5AD6-81D9-4790-A089-B406FB6BBD69}" srcId="{0DBADD5C-DFD9-478A-996E-4E193CB5231F}" destId="{82EC5211-5F38-43FD-BA31-C2D155E89981}" srcOrd="5" destOrd="0" parTransId="{1B1F2937-800A-4913-991C-A2F30AFFF89B}" sibTransId="{34913672-7124-44A8-93F6-F5BDC335F2B1}"/>
    <dgm:cxn modelId="{FADD09DF-F31A-48AE-89C3-9E9549F77468}" srcId="{AEAE092C-18FB-4C60-AED6-BEDE4D794FA2}" destId="{A7D58A1B-9130-45FD-8FA0-C3C73C5051B3}" srcOrd="1" destOrd="0" parTransId="{3CCA4BA0-FDF6-40E3-BB6F-9E042B0FDAE1}" sibTransId="{7F18BDE4-F425-4DC5-A00A-1E8244D81DD9}"/>
    <dgm:cxn modelId="{B03921E3-3E11-4070-835E-CDE2855EE921}" type="presOf" srcId="{1F8A5D3B-0A35-494F-B45F-5ECF8D422509}" destId="{DD300628-E9CF-4E8F-B1AE-BA9FE97C8B1E}" srcOrd="0" destOrd="0" presId="urn:microsoft.com/office/officeart/2005/8/layout/hierarchy3"/>
    <dgm:cxn modelId="{E8D4F2E6-4F2D-4B89-A92E-E16018898EF7}" type="presOf" srcId="{52D0B1C9-9F59-4F00-8052-DE91BB03690F}" destId="{824B36A0-6A7B-40AD-9F77-00787C9366AE}" srcOrd="0" destOrd="0" presId="urn:microsoft.com/office/officeart/2005/8/layout/hierarchy3"/>
    <dgm:cxn modelId="{12E1D8E8-295A-4AF6-AFBC-8B38D325C9C6}" type="presOf" srcId="{43CD5CC2-358A-472E-BA6F-C5C6FD1E4FC5}" destId="{538429F5-7FF9-49D1-B292-6BA40A1323EB}" srcOrd="0" destOrd="0" presId="urn:microsoft.com/office/officeart/2005/8/layout/hierarchy3"/>
    <dgm:cxn modelId="{9D3635EF-6508-420A-8170-AE45644A4EC3}" type="presOf" srcId="{70608AB3-E201-4F87-B0CF-BFA2AF6E3EF5}" destId="{8FD3D67B-DA61-4BE1-82E4-BCC3B83F3004}" srcOrd="0" destOrd="0" presId="urn:microsoft.com/office/officeart/2005/8/layout/hierarchy3"/>
    <dgm:cxn modelId="{95D78AF9-4B63-4DBC-AB25-B4D0C713A00B}" type="presOf" srcId="{6B16C3E5-9BEF-40BA-9E25-25F0E727107A}" destId="{5E4CC154-B111-43EE-9185-6295AAC4060C}" srcOrd="1" destOrd="0" presId="urn:microsoft.com/office/officeart/2005/8/layout/hierarchy3"/>
    <dgm:cxn modelId="{74046CFA-5324-4E7C-807A-51C1C646E52E}" srcId="{B0C5637E-C976-4BAA-B7DF-541A9DDA21EF}" destId="{55B2815D-3DF1-4355-8631-991FB5161DB1}" srcOrd="0" destOrd="0" parTransId="{30EEDC8B-E850-4A28-9080-518913E1978E}" sibTransId="{75768B9B-37A8-4754-8996-2FC0D821BE48}"/>
    <dgm:cxn modelId="{0EA674FB-1B1B-437D-8E0B-AF1680E47B32}" type="presOf" srcId="{6264AD2C-424B-4D69-AF95-09078BA934C1}" destId="{6538E238-973A-4562-B06C-A2B929A33DC0}" srcOrd="0" destOrd="0" presId="urn:microsoft.com/office/officeart/2005/8/layout/hierarchy3"/>
    <dgm:cxn modelId="{99866EFD-59A9-43FC-9B41-18399AAA864F}" type="presOf" srcId="{AEAE092C-18FB-4C60-AED6-BEDE4D794FA2}" destId="{685255E6-65EC-429D-9019-1F970FA2E0BF}" srcOrd="1" destOrd="0" presId="urn:microsoft.com/office/officeart/2005/8/layout/hierarchy3"/>
    <dgm:cxn modelId="{CAA04267-4C98-4973-AF2F-2A497387CFA8}" type="presParOf" srcId="{AD0B556E-E592-4232-9992-6A7F3956AD25}" destId="{B6EB9F36-14D4-4202-B368-805D84E03942}" srcOrd="0" destOrd="0" presId="urn:microsoft.com/office/officeart/2005/8/layout/hierarchy3"/>
    <dgm:cxn modelId="{4B5BE027-4129-4DD4-96E2-2ED7DE18C44E}" type="presParOf" srcId="{B6EB9F36-14D4-4202-B368-805D84E03942}" destId="{2DE0CD0D-A222-4C10-8FA9-8C8CC7384153}" srcOrd="0" destOrd="0" presId="urn:microsoft.com/office/officeart/2005/8/layout/hierarchy3"/>
    <dgm:cxn modelId="{B53641F7-19AD-4528-9749-11DC8FE82E08}" type="presParOf" srcId="{2DE0CD0D-A222-4C10-8FA9-8C8CC7384153}" destId="{97A8FCAB-3A9E-4CBA-9233-B3AF6B90903B}" srcOrd="0" destOrd="0" presId="urn:microsoft.com/office/officeart/2005/8/layout/hierarchy3"/>
    <dgm:cxn modelId="{CE30FD36-232D-47F6-B8D0-047280696C16}" type="presParOf" srcId="{2DE0CD0D-A222-4C10-8FA9-8C8CC7384153}" destId="{685255E6-65EC-429D-9019-1F970FA2E0BF}" srcOrd="1" destOrd="0" presId="urn:microsoft.com/office/officeart/2005/8/layout/hierarchy3"/>
    <dgm:cxn modelId="{DF04BEB3-6FAA-4771-84DF-4EB65971024E}" type="presParOf" srcId="{B6EB9F36-14D4-4202-B368-805D84E03942}" destId="{AF9CAD2A-423F-4DDC-9800-2477A4EBD714}" srcOrd="1" destOrd="0" presId="urn:microsoft.com/office/officeart/2005/8/layout/hierarchy3"/>
    <dgm:cxn modelId="{EAA23677-0C63-4F44-9975-892C3713139E}" type="presParOf" srcId="{AF9CAD2A-423F-4DDC-9800-2477A4EBD714}" destId="{0DE06147-D468-4153-91C9-4EEE3E065E7A}" srcOrd="0" destOrd="0" presId="urn:microsoft.com/office/officeart/2005/8/layout/hierarchy3"/>
    <dgm:cxn modelId="{653DDB41-5BCD-4944-B65F-E47887A4F14E}" type="presParOf" srcId="{AF9CAD2A-423F-4DDC-9800-2477A4EBD714}" destId="{35C099DF-7B12-4248-B40F-A8EB289EE1A7}" srcOrd="1" destOrd="0" presId="urn:microsoft.com/office/officeart/2005/8/layout/hierarchy3"/>
    <dgm:cxn modelId="{EA085B01-CABE-4A99-A321-666EA4A1B3F8}" type="presParOf" srcId="{AF9CAD2A-423F-4DDC-9800-2477A4EBD714}" destId="{00A42A62-4EF4-4DB0-9D70-EA347FF48F39}" srcOrd="2" destOrd="0" presId="urn:microsoft.com/office/officeart/2005/8/layout/hierarchy3"/>
    <dgm:cxn modelId="{1FA90D8B-A1EC-40DB-AA2D-788483ABA0D5}" type="presParOf" srcId="{AF9CAD2A-423F-4DDC-9800-2477A4EBD714}" destId="{9AB9A0B8-B96D-4AB4-A8CE-AF20DFAB56D7}" srcOrd="3" destOrd="0" presId="urn:microsoft.com/office/officeart/2005/8/layout/hierarchy3"/>
    <dgm:cxn modelId="{8011A995-A82A-424F-9190-444A7964E2FB}" type="presParOf" srcId="{AD0B556E-E592-4232-9992-6A7F3956AD25}" destId="{55EC4A48-85D1-4FF5-A115-66CE6E441079}" srcOrd="1" destOrd="0" presId="urn:microsoft.com/office/officeart/2005/8/layout/hierarchy3"/>
    <dgm:cxn modelId="{F2F94BDA-2EF9-43AE-B367-1FF213D3B20C}" type="presParOf" srcId="{55EC4A48-85D1-4FF5-A115-66CE6E441079}" destId="{A527A944-D7E8-485D-8D69-24CE27A98721}" srcOrd="0" destOrd="0" presId="urn:microsoft.com/office/officeart/2005/8/layout/hierarchy3"/>
    <dgm:cxn modelId="{C728A6E1-56FA-469F-A2EF-583EF0D6C013}" type="presParOf" srcId="{A527A944-D7E8-485D-8D69-24CE27A98721}" destId="{5D08884B-8E8E-4268-8A36-CCDC034EC6FC}" srcOrd="0" destOrd="0" presId="urn:microsoft.com/office/officeart/2005/8/layout/hierarchy3"/>
    <dgm:cxn modelId="{B6D9CA99-0981-431A-98E3-A76DAD5B9AAF}" type="presParOf" srcId="{A527A944-D7E8-485D-8D69-24CE27A98721}" destId="{5E4CC154-B111-43EE-9185-6295AAC4060C}" srcOrd="1" destOrd="0" presId="urn:microsoft.com/office/officeart/2005/8/layout/hierarchy3"/>
    <dgm:cxn modelId="{74429F35-45ED-447D-86FB-CE3C666008C2}" type="presParOf" srcId="{55EC4A48-85D1-4FF5-A115-66CE6E441079}" destId="{BB61F2B1-2298-4011-B665-B852480B58AD}" srcOrd="1" destOrd="0" presId="urn:microsoft.com/office/officeart/2005/8/layout/hierarchy3"/>
    <dgm:cxn modelId="{45AD40A7-EF73-4961-AF94-698C002819AA}" type="presParOf" srcId="{BB61F2B1-2298-4011-B665-B852480B58AD}" destId="{19090255-B341-4D94-945F-E4585D49600E}" srcOrd="0" destOrd="0" presId="urn:microsoft.com/office/officeart/2005/8/layout/hierarchy3"/>
    <dgm:cxn modelId="{37B6255F-2E11-43E3-B87C-403F12AAAF55}" type="presParOf" srcId="{BB61F2B1-2298-4011-B665-B852480B58AD}" destId="{F11CC396-38C6-4423-8116-0880BCA76052}" srcOrd="1" destOrd="0" presId="urn:microsoft.com/office/officeart/2005/8/layout/hierarchy3"/>
    <dgm:cxn modelId="{7DDA30FD-6670-4FC5-8617-1B5034D3C8EE}" type="presParOf" srcId="{BB61F2B1-2298-4011-B665-B852480B58AD}" destId="{41975BF0-CC74-4E37-9A48-3445472086C2}" srcOrd="2" destOrd="0" presId="urn:microsoft.com/office/officeart/2005/8/layout/hierarchy3"/>
    <dgm:cxn modelId="{1A71D761-41E9-47A0-A709-D9A31439F9D0}" type="presParOf" srcId="{BB61F2B1-2298-4011-B665-B852480B58AD}" destId="{013C1795-F3E7-4275-96ED-FC8416EFEF38}" srcOrd="3" destOrd="0" presId="urn:microsoft.com/office/officeart/2005/8/layout/hierarchy3"/>
    <dgm:cxn modelId="{346B3A69-E11D-4483-8F95-A479755E4219}" type="presParOf" srcId="{BB61F2B1-2298-4011-B665-B852480B58AD}" destId="{A5CA9114-3B95-4BC6-81DF-FDD21567547F}" srcOrd="4" destOrd="0" presId="urn:microsoft.com/office/officeart/2005/8/layout/hierarchy3"/>
    <dgm:cxn modelId="{6A36F3CE-9BC5-4A49-84B5-399A535D37DE}" type="presParOf" srcId="{BB61F2B1-2298-4011-B665-B852480B58AD}" destId="{A1D2B45C-4D35-4335-B4E4-B89B4B8FDF6E}" srcOrd="5" destOrd="0" presId="urn:microsoft.com/office/officeart/2005/8/layout/hierarchy3"/>
    <dgm:cxn modelId="{DC85E0CD-5ED0-4545-8157-859A33C312B1}" type="presParOf" srcId="{AD0B556E-E592-4232-9992-6A7F3956AD25}" destId="{9D980C44-70D6-4DE6-BF45-791C362EE607}" srcOrd="2" destOrd="0" presId="urn:microsoft.com/office/officeart/2005/8/layout/hierarchy3"/>
    <dgm:cxn modelId="{EBB6A658-6C49-4479-9A86-F9CE2466237E}" type="presParOf" srcId="{9D980C44-70D6-4DE6-BF45-791C362EE607}" destId="{DE37D4BE-2D40-4B9E-ACD2-4E7CCADFE2C6}" srcOrd="0" destOrd="0" presId="urn:microsoft.com/office/officeart/2005/8/layout/hierarchy3"/>
    <dgm:cxn modelId="{F85F53E8-D063-4AE7-A821-19D95B6D1185}" type="presParOf" srcId="{DE37D4BE-2D40-4B9E-ACD2-4E7CCADFE2C6}" destId="{259B2A6F-7E2A-4100-9BC9-E851D91CB20B}" srcOrd="0" destOrd="0" presId="urn:microsoft.com/office/officeart/2005/8/layout/hierarchy3"/>
    <dgm:cxn modelId="{A6EB5FBD-71F0-48C8-960C-252405390D72}" type="presParOf" srcId="{DE37D4BE-2D40-4B9E-ACD2-4E7CCADFE2C6}" destId="{6F32649A-D0B7-4651-AB2E-F6C50A54C2AB}" srcOrd="1" destOrd="0" presId="urn:microsoft.com/office/officeart/2005/8/layout/hierarchy3"/>
    <dgm:cxn modelId="{F396132C-03FF-42AA-A205-629082AE7AC9}" type="presParOf" srcId="{9D980C44-70D6-4DE6-BF45-791C362EE607}" destId="{B6E87F71-E199-4208-A989-74524B162C17}" srcOrd="1" destOrd="0" presId="urn:microsoft.com/office/officeart/2005/8/layout/hierarchy3"/>
    <dgm:cxn modelId="{62EB59BC-8186-4A6B-8393-5E9B81E13D26}" type="presParOf" srcId="{B6E87F71-E199-4208-A989-74524B162C17}" destId="{9148BB26-3EA8-4FDF-9B81-2160979C2FB7}" srcOrd="0" destOrd="0" presId="urn:microsoft.com/office/officeart/2005/8/layout/hierarchy3"/>
    <dgm:cxn modelId="{F840D4BC-5BF0-4D29-91B1-456D0E8DB1AA}" type="presParOf" srcId="{B6E87F71-E199-4208-A989-74524B162C17}" destId="{173C8058-6F83-4B48-8E26-48B1D838DEB6}" srcOrd="1" destOrd="0" presId="urn:microsoft.com/office/officeart/2005/8/layout/hierarchy3"/>
    <dgm:cxn modelId="{D2FE502E-6F21-4F4E-BD93-F79C36AB8A67}" type="presParOf" srcId="{B6E87F71-E199-4208-A989-74524B162C17}" destId="{DD300628-E9CF-4E8F-B1AE-BA9FE97C8B1E}" srcOrd="2" destOrd="0" presId="urn:microsoft.com/office/officeart/2005/8/layout/hierarchy3"/>
    <dgm:cxn modelId="{D7274193-C9F6-48A2-BD77-0D1E45C9CE53}" type="presParOf" srcId="{B6E87F71-E199-4208-A989-74524B162C17}" destId="{8DFC5944-DA6C-46A0-A63D-79C786285490}" srcOrd="3" destOrd="0" presId="urn:microsoft.com/office/officeart/2005/8/layout/hierarchy3"/>
    <dgm:cxn modelId="{6A066170-C36F-46D9-9D8B-0476A6FC8D9B}" type="presParOf" srcId="{B6E87F71-E199-4208-A989-74524B162C17}" destId="{8B234540-4E20-4EE1-A88E-A0E84FAFC0BF}" srcOrd="4" destOrd="0" presId="urn:microsoft.com/office/officeart/2005/8/layout/hierarchy3"/>
    <dgm:cxn modelId="{55E2C6DD-7A1B-42AA-A015-9703757A452A}" type="presParOf" srcId="{B6E87F71-E199-4208-A989-74524B162C17}" destId="{824B36A0-6A7B-40AD-9F77-00787C9366AE}" srcOrd="5" destOrd="0" presId="urn:microsoft.com/office/officeart/2005/8/layout/hierarchy3"/>
    <dgm:cxn modelId="{465D022E-0AAF-4341-B2FF-A810DC9DEE1C}" type="presParOf" srcId="{B6E87F71-E199-4208-A989-74524B162C17}" destId="{538429F5-7FF9-49D1-B292-6BA40A1323EB}" srcOrd="6" destOrd="0" presId="urn:microsoft.com/office/officeart/2005/8/layout/hierarchy3"/>
    <dgm:cxn modelId="{5EFEC4C7-90D3-410A-A41A-1F12D703A298}" type="presParOf" srcId="{B6E87F71-E199-4208-A989-74524B162C17}" destId="{9CFA4FE8-4738-4644-8A4E-A5EA90943A0A}" srcOrd="7" destOrd="0" presId="urn:microsoft.com/office/officeart/2005/8/layout/hierarchy3"/>
    <dgm:cxn modelId="{572DC0CB-30D8-4E90-BF90-F7FFF8C1FBA0}" type="presParOf" srcId="{B6E87F71-E199-4208-A989-74524B162C17}" destId="{6538E238-973A-4562-B06C-A2B929A33DC0}" srcOrd="8" destOrd="0" presId="urn:microsoft.com/office/officeart/2005/8/layout/hierarchy3"/>
    <dgm:cxn modelId="{5185BC32-529B-4386-9D08-28FEADE792EA}" type="presParOf" srcId="{B6E87F71-E199-4208-A989-74524B162C17}" destId="{40B46E32-DCE9-4DC4-953D-D316105E5989}" srcOrd="9" destOrd="0" presId="urn:microsoft.com/office/officeart/2005/8/layout/hierarchy3"/>
    <dgm:cxn modelId="{DACD620E-8A15-4F4E-A007-4BD5D2C6F919}" type="presParOf" srcId="{B6E87F71-E199-4208-A989-74524B162C17}" destId="{573FA2D8-632F-4788-B4CD-B8DAC4E616C4}" srcOrd="10" destOrd="0" presId="urn:microsoft.com/office/officeart/2005/8/layout/hierarchy3"/>
    <dgm:cxn modelId="{3A5B31BF-EEF0-4E1B-BE8D-4C918E56333D}" type="presParOf" srcId="{B6E87F71-E199-4208-A989-74524B162C17}" destId="{4838EAB8-9D80-4576-A577-043D1E5CDC25}" srcOrd="11" destOrd="0" presId="urn:microsoft.com/office/officeart/2005/8/layout/hierarchy3"/>
    <dgm:cxn modelId="{32F1D766-5491-408C-9492-3AA6E2C9B00A}" type="presParOf" srcId="{AD0B556E-E592-4232-9992-6A7F3956AD25}" destId="{091BCA6F-5D92-4F98-8F13-20AD102E9351}" srcOrd="3" destOrd="0" presId="urn:microsoft.com/office/officeart/2005/8/layout/hierarchy3"/>
    <dgm:cxn modelId="{EDC3CF03-4370-4A93-97BB-733A8969DF04}" type="presParOf" srcId="{091BCA6F-5D92-4F98-8F13-20AD102E9351}" destId="{191C25B4-12E0-4F9F-B512-3B26D9671639}" srcOrd="0" destOrd="0" presId="urn:microsoft.com/office/officeart/2005/8/layout/hierarchy3"/>
    <dgm:cxn modelId="{C24BDB91-C521-47ED-A490-367F9ABE51D1}" type="presParOf" srcId="{191C25B4-12E0-4F9F-B512-3B26D9671639}" destId="{804AEA35-4CA7-4C33-993F-1A2F1A0E14EB}" srcOrd="0" destOrd="0" presId="urn:microsoft.com/office/officeart/2005/8/layout/hierarchy3"/>
    <dgm:cxn modelId="{11B3D679-1679-46E3-B080-E46193474092}" type="presParOf" srcId="{191C25B4-12E0-4F9F-B512-3B26D9671639}" destId="{57150D12-7260-450D-B760-139316591C71}" srcOrd="1" destOrd="0" presId="urn:microsoft.com/office/officeart/2005/8/layout/hierarchy3"/>
    <dgm:cxn modelId="{BD6DEB2A-6E42-43DF-98B4-2A569F6C392F}" type="presParOf" srcId="{091BCA6F-5D92-4F98-8F13-20AD102E9351}" destId="{EB11644B-1002-4EE9-AD4C-9A67F3AF5B03}" srcOrd="1" destOrd="0" presId="urn:microsoft.com/office/officeart/2005/8/layout/hierarchy3"/>
    <dgm:cxn modelId="{BE0102EE-85BC-498B-9F67-7241E69F645B}" type="presParOf" srcId="{EB11644B-1002-4EE9-AD4C-9A67F3AF5B03}" destId="{5701B293-5EB9-4E58-97EF-6E49A5233412}" srcOrd="0" destOrd="0" presId="urn:microsoft.com/office/officeart/2005/8/layout/hierarchy3"/>
    <dgm:cxn modelId="{8067F9A2-6F7F-48AA-A79C-F35799749999}" type="presParOf" srcId="{EB11644B-1002-4EE9-AD4C-9A67F3AF5B03}" destId="{237E4814-8DAB-46CF-A10E-69D896CC8369}" srcOrd="1" destOrd="0" presId="urn:microsoft.com/office/officeart/2005/8/layout/hierarchy3"/>
    <dgm:cxn modelId="{F9DC7FB6-9EF0-4AA0-973B-1872EFB1F57E}" type="presParOf" srcId="{EB11644B-1002-4EE9-AD4C-9A67F3AF5B03}" destId="{8FD3D67B-DA61-4BE1-82E4-BCC3B83F3004}" srcOrd="2" destOrd="0" presId="urn:microsoft.com/office/officeart/2005/8/layout/hierarchy3"/>
    <dgm:cxn modelId="{00439285-1A48-4AE6-B997-B522E3FF59D2}" type="presParOf" srcId="{EB11644B-1002-4EE9-AD4C-9A67F3AF5B03}" destId="{99CFB4E2-FB25-4E06-A7D0-05FF167A2756}" srcOrd="3" destOrd="0" presId="urn:microsoft.com/office/officeart/2005/8/layout/hierarchy3"/>
    <dgm:cxn modelId="{D6639E91-6B0B-470D-B5C5-33891FD3A9BD}" type="presParOf" srcId="{EB11644B-1002-4EE9-AD4C-9A67F3AF5B03}" destId="{604F04E0-4189-47EC-ADDE-50CD66F34874}" srcOrd="4" destOrd="0" presId="urn:microsoft.com/office/officeart/2005/8/layout/hierarchy3"/>
    <dgm:cxn modelId="{A10E57D3-B88C-4506-B5BF-128C24487746}" type="presParOf" srcId="{EB11644B-1002-4EE9-AD4C-9A67F3AF5B03}" destId="{8BBB1BB6-E5DE-4C70-AE46-9553D88273EE}" srcOrd="5" destOrd="0" presId="urn:microsoft.com/office/officeart/2005/8/layout/hierarchy3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8FCAB-3A9E-4CBA-9233-B3AF6B90903B}">
      <dsp:nvSpPr>
        <dsp:cNvPr id="0" name=""/>
        <dsp:cNvSpPr/>
      </dsp:nvSpPr>
      <dsp:spPr>
        <a:xfrm>
          <a:off x="1556" y="310222"/>
          <a:ext cx="1902037" cy="464484"/>
        </a:xfrm>
        <a:prstGeom prst="roundRect">
          <a:avLst>
            <a:gd name="adj" fmla="val 10000"/>
          </a:avLst>
        </a:prstGeom>
        <a:solidFill>
          <a:srgbClr val="A500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Monitoring Item</a:t>
          </a:r>
          <a:endParaRPr lang="ko-KR" altLang="en-US" sz="1400" kern="12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sp:txBody>
      <dsp:txXfrm>
        <a:off x="15160" y="323826"/>
        <a:ext cx="1874829" cy="437276"/>
      </dsp:txXfrm>
    </dsp:sp>
    <dsp:sp modelId="{0DE06147-D468-4153-91C9-4EEE3E065E7A}">
      <dsp:nvSpPr>
        <dsp:cNvPr id="0" name=""/>
        <dsp:cNvSpPr/>
      </dsp:nvSpPr>
      <dsp:spPr>
        <a:xfrm>
          <a:off x="191760" y="774707"/>
          <a:ext cx="190203" cy="348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363"/>
              </a:lnTo>
              <a:lnTo>
                <a:pt x="190203" y="348363"/>
              </a:lnTo>
            </a:path>
          </a:pathLst>
        </a:custGeom>
        <a:noFill/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099DF-7B12-4248-B40F-A8EB289EE1A7}">
      <dsp:nvSpPr>
        <dsp:cNvPr id="0" name=""/>
        <dsp:cNvSpPr/>
      </dsp:nvSpPr>
      <dsp:spPr>
        <a:xfrm>
          <a:off x="381964" y="890828"/>
          <a:ext cx="1521630" cy="464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B2C</a:t>
          </a:r>
          <a:endParaRPr lang="ko-KR" altLang="en-US" sz="1400" kern="12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sp:txBody>
      <dsp:txXfrm>
        <a:off x="395568" y="904432"/>
        <a:ext cx="1494422" cy="437276"/>
      </dsp:txXfrm>
    </dsp:sp>
    <dsp:sp modelId="{00A42A62-4EF4-4DB0-9D70-EA347FF48F39}">
      <dsp:nvSpPr>
        <dsp:cNvPr id="0" name=""/>
        <dsp:cNvSpPr/>
      </dsp:nvSpPr>
      <dsp:spPr>
        <a:xfrm>
          <a:off x="191760" y="774707"/>
          <a:ext cx="190203" cy="928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969"/>
              </a:lnTo>
              <a:lnTo>
                <a:pt x="190203" y="928969"/>
              </a:lnTo>
            </a:path>
          </a:pathLst>
        </a:custGeom>
        <a:noFill/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9A0B8-B96D-4AB4-A8CE-AF20DFAB56D7}">
      <dsp:nvSpPr>
        <dsp:cNvPr id="0" name=""/>
        <dsp:cNvSpPr/>
      </dsp:nvSpPr>
      <dsp:spPr>
        <a:xfrm>
          <a:off x="381964" y="1471434"/>
          <a:ext cx="1521630" cy="464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B2B</a:t>
          </a:r>
          <a:endParaRPr lang="ko-KR" altLang="en-US" sz="1400" kern="12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sp:txBody>
      <dsp:txXfrm>
        <a:off x="395568" y="1485038"/>
        <a:ext cx="1494422" cy="437276"/>
      </dsp:txXfrm>
    </dsp:sp>
    <dsp:sp modelId="{5D08884B-8E8E-4268-8A36-CCDC034EC6FC}">
      <dsp:nvSpPr>
        <dsp:cNvPr id="0" name=""/>
        <dsp:cNvSpPr/>
      </dsp:nvSpPr>
      <dsp:spPr>
        <a:xfrm>
          <a:off x="2135836" y="310222"/>
          <a:ext cx="1902037" cy="464484"/>
        </a:xfrm>
        <a:prstGeom prst="roundRect">
          <a:avLst>
            <a:gd name="adj" fmla="val 10000"/>
          </a:avLst>
        </a:prstGeom>
        <a:solidFill>
          <a:srgbClr val="A500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B2C Dashboard</a:t>
          </a:r>
          <a:endParaRPr lang="ko-KR" altLang="en-US" sz="1400" kern="12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sp:txBody>
      <dsp:txXfrm>
        <a:off x="2149440" y="323826"/>
        <a:ext cx="1874829" cy="437276"/>
      </dsp:txXfrm>
    </dsp:sp>
    <dsp:sp modelId="{19090255-B341-4D94-945F-E4585D49600E}">
      <dsp:nvSpPr>
        <dsp:cNvPr id="0" name=""/>
        <dsp:cNvSpPr/>
      </dsp:nvSpPr>
      <dsp:spPr>
        <a:xfrm>
          <a:off x="2326040" y="774707"/>
          <a:ext cx="190203" cy="348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363"/>
              </a:lnTo>
              <a:lnTo>
                <a:pt x="190203" y="348363"/>
              </a:lnTo>
            </a:path>
          </a:pathLst>
        </a:custGeom>
        <a:noFill/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CC396-38C6-4423-8116-0880BCA76052}">
      <dsp:nvSpPr>
        <dsp:cNvPr id="0" name=""/>
        <dsp:cNvSpPr/>
      </dsp:nvSpPr>
      <dsp:spPr>
        <a:xfrm>
          <a:off x="2516244" y="890828"/>
          <a:ext cx="1521630" cy="464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Summary</a:t>
          </a:r>
          <a:endParaRPr lang="ko-KR" altLang="en-US" sz="1400" kern="12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sp:txBody>
      <dsp:txXfrm>
        <a:off x="2529848" y="904432"/>
        <a:ext cx="1494422" cy="437276"/>
      </dsp:txXfrm>
    </dsp:sp>
    <dsp:sp modelId="{41975BF0-CC74-4E37-9A48-3445472086C2}">
      <dsp:nvSpPr>
        <dsp:cNvPr id="0" name=""/>
        <dsp:cNvSpPr/>
      </dsp:nvSpPr>
      <dsp:spPr>
        <a:xfrm>
          <a:off x="2326040" y="774707"/>
          <a:ext cx="190203" cy="928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969"/>
              </a:lnTo>
              <a:lnTo>
                <a:pt x="190203" y="928969"/>
              </a:lnTo>
            </a:path>
          </a:pathLst>
        </a:custGeom>
        <a:noFill/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C1795-F3E7-4275-96ED-FC8416EFEF38}">
      <dsp:nvSpPr>
        <dsp:cNvPr id="0" name=""/>
        <dsp:cNvSpPr/>
      </dsp:nvSpPr>
      <dsp:spPr>
        <a:xfrm>
          <a:off x="2516244" y="1471434"/>
          <a:ext cx="1521630" cy="464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Score by Criteria</a:t>
          </a:r>
          <a:endParaRPr lang="ko-KR" altLang="en-US" sz="1400" kern="12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sp:txBody>
      <dsp:txXfrm>
        <a:off x="2529848" y="1485038"/>
        <a:ext cx="1494422" cy="437276"/>
      </dsp:txXfrm>
    </dsp:sp>
    <dsp:sp modelId="{A5CA9114-3B95-4BC6-81DF-FDD21567547F}">
      <dsp:nvSpPr>
        <dsp:cNvPr id="0" name=""/>
        <dsp:cNvSpPr/>
      </dsp:nvSpPr>
      <dsp:spPr>
        <a:xfrm>
          <a:off x="2326040" y="774707"/>
          <a:ext cx="190203" cy="1509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575"/>
              </a:lnTo>
              <a:lnTo>
                <a:pt x="190203" y="1509575"/>
              </a:lnTo>
            </a:path>
          </a:pathLst>
        </a:custGeom>
        <a:noFill/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2B45C-4D35-4335-B4E4-B89B4B8FDF6E}">
      <dsp:nvSpPr>
        <dsp:cNvPr id="0" name=""/>
        <dsp:cNvSpPr/>
      </dsp:nvSpPr>
      <dsp:spPr>
        <a:xfrm>
          <a:off x="2516244" y="2052040"/>
          <a:ext cx="1521630" cy="464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Feature Card</a:t>
          </a:r>
          <a:endParaRPr lang="ko-KR" altLang="en-US" sz="1400" kern="12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sp:txBody>
      <dsp:txXfrm>
        <a:off x="2529848" y="2065644"/>
        <a:ext cx="1494422" cy="437276"/>
      </dsp:txXfrm>
    </dsp:sp>
    <dsp:sp modelId="{259B2A6F-7E2A-4100-9BC9-E851D91CB20B}">
      <dsp:nvSpPr>
        <dsp:cNvPr id="0" name=""/>
        <dsp:cNvSpPr/>
      </dsp:nvSpPr>
      <dsp:spPr>
        <a:xfrm>
          <a:off x="4270117" y="310222"/>
          <a:ext cx="1902037" cy="464484"/>
        </a:xfrm>
        <a:prstGeom prst="roundRect">
          <a:avLst>
            <a:gd name="adj" fmla="val 10000"/>
          </a:avLst>
        </a:prstGeom>
        <a:solidFill>
          <a:srgbClr val="A500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B2B Dashboard</a:t>
          </a:r>
          <a:endParaRPr lang="ko-KR" altLang="en-US" sz="1400" kern="12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sp:txBody>
      <dsp:txXfrm>
        <a:off x="4283721" y="323826"/>
        <a:ext cx="1874829" cy="437276"/>
      </dsp:txXfrm>
    </dsp:sp>
    <dsp:sp modelId="{9148BB26-3EA8-4FDF-9B81-2160979C2FB7}">
      <dsp:nvSpPr>
        <dsp:cNvPr id="0" name=""/>
        <dsp:cNvSpPr/>
      </dsp:nvSpPr>
      <dsp:spPr>
        <a:xfrm>
          <a:off x="4460321" y="774707"/>
          <a:ext cx="190203" cy="348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363"/>
              </a:lnTo>
              <a:lnTo>
                <a:pt x="190203" y="348363"/>
              </a:lnTo>
            </a:path>
          </a:pathLst>
        </a:custGeom>
        <a:noFill/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C8058-6F83-4B48-8E26-48B1D838DEB6}">
      <dsp:nvSpPr>
        <dsp:cNvPr id="0" name=""/>
        <dsp:cNvSpPr/>
      </dsp:nvSpPr>
      <dsp:spPr>
        <a:xfrm>
          <a:off x="4650524" y="890828"/>
          <a:ext cx="1521630" cy="464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Summary</a:t>
          </a:r>
          <a:endParaRPr lang="ko-KR" altLang="en-US" sz="1400" kern="12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sp:txBody>
      <dsp:txXfrm>
        <a:off x="4664128" y="904432"/>
        <a:ext cx="1494422" cy="437276"/>
      </dsp:txXfrm>
    </dsp:sp>
    <dsp:sp modelId="{DD300628-E9CF-4E8F-B1AE-BA9FE97C8B1E}">
      <dsp:nvSpPr>
        <dsp:cNvPr id="0" name=""/>
        <dsp:cNvSpPr/>
      </dsp:nvSpPr>
      <dsp:spPr>
        <a:xfrm>
          <a:off x="4460321" y="774707"/>
          <a:ext cx="190203" cy="928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969"/>
              </a:lnTo>
              <a:lnTo>
                <a:pt x="190203" y="928969"/>
              </a:lnTo>
            </a:path>
          </a:pathLst>
        </a:custGeom>
        <a:noFill/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C5944-DA6C-46A0-A63D-79C786285490}">
      <dsp:nvSpPr>
        <dsp:cNvPr id="0" name=""/>
        <dsp:cNvSpPr/>
      </dsp:nvSpPr>
      <dsp:spPr>
        <a:xfrm>
          <a:off x="4650524" y="1471434"/>
          <a:ext cx="1521630" cy="464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Score by Criteria</a:t>
          </a:r>
          <a:endParaRPr lang="ko-KR" altLang="en-US" sz="1400" kern="12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sp:txBody>
      <dsp:txXfrm>
        <a:off x="4664128" y="1485038"/>
        <a:ext cx="1494422" cy="437276"/>
      </dsp:txXfrm>
    </dsp:sp>
    <dsp:sp modelId="{8B234540-4E20-4EE1-A88E-A0E84FAFC0BF}">
      <dsp:nvSpPr>
        <dsp:cNvPr id="0" name=""/>
        <dsp:cNvSpPr/>
      </dsp:nvSpPr>
      <dsp:spPr>
        <a:xfrm>
          <a:off x="4460321" y="774707"/>
          <a:ext cx="190203" cy="1509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575"/>
              </a:lnTo>
              <a:lnTo>
                <a:pt x="190203" y="1509575"/>
              </a:lnTo>
            </a:path>
          </a:pathLst>
        </a:custGeom>
        <a:noFill/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B36A0-6A7B-40AD-9F77-00787C9366AE}">
      <dsp:nvSpPr>
        <dsp:cNvPr id="0" name=""/>
        <dsp:cNvSpPr/>
      </dsp:nvSpPr>
      <dsp:spPr>
        <a:xfrm>
          <a:off x="4650524" y="2052040"/>
          <a:ext cx="1521630" cy="464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GNB Structure</a:t>
          </a:r>
          <a:endParaRPr lang="ko-KR" altLang="en-US" sz="1400" kern="12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sp:txBody>
      <dsp:txXfrm>
        <a:off x="4664128" y="2065644"/>
        <a:ext cx="1494422" cy="437276"/>
      </dsp:txXfrm>
    </dsp:sp>
    <dsp:sp modelId="{538429F5-7FF9-49D1-B292-6BA40A1323EB}">
      <dsp:nvSpPr>
        <dsp:cNvPr id="0" name=""/>
        <dsp:cNvSpPr/>
      </dsp:nvSpPr>
      <dsp:spPr>
        <a:xfrm>
          <a:off x="4460321" y="774707"/>
          <a:ext cx="190203" cy="2090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0182"/>
              </a:lnTo>
              <a:lnTo>
                <a:pt x="190203" y="2090182"/>
              </a:lnTo>
            </a:path>
          </a:pathLst>
        </a:custGeom>
        <a:noFill/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A4FE8-4738-4644-8A4E-A5EA90943A0A}">
      <dsp:nvSpPr>
        <dsp:cNvPr id="0" name=""/>
        <dsp:cNvSpPr/>
      </dsp:nvSpPr>
      <dsp:spPr>
        <a:xfrm>
          <a:off x="4650524" y="2632646"/>
          <a:ext cx="1521630" cy="464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Blog</a:t>
          </a:r>
          <a:endParaRPr lang="ko-KR" altLang="en-US" sz="1400" kern="12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sp:txBody>
      <dsp:txXfrm>
        <a:off x="4664128" y="2646250"/>
        <a:ext cx="1494422" cy="437276"/>
      </dsp:txXfrm>
    </dsp:sp>
    <dsp:sp modelId="{6538E238-973A-4562-B06C-A2B929A33DC0}">
      <dsp:nvSpPr>
        <dsp:cNvPr id="0" name=""/>
        <dsp:cNvSpPr/>
      </dsp:nvSpPr>
      <dsp:spPr>
        <a:xfrm>
          <a:off x="4460321" y="774707"/>
          <a:ext cx="190203" cy="2670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788"/>
              </a:lnTo>
              <a:lnTo>
                <a:pt x="190203" y="2670788"/>
              </a:lnTo>
            </a:path>
          </a:pathLst>
        </a:custGeom>
        <a:noFill/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46E32-DCE9-4DC4-953D-D316105E5989}">
      <dsp:nvSpPr>
        <dsp:cNvPr id="0" name=""/>
        <dsp:cNvSpPr/>
      </dsp:nvSpPr>
      <dsp:spPr>
        <a:xfrm>
          <a:off x="4650524" y="3213252"/>
          <a:ext cx="1521630" cy="464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New Contents</a:t>
          </a:r>
          <a:endParaRPr lang="ko-KR" altLang="en-US" sz="1400" kern="12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sp:txBody>
      <dsp:txXfrm>
        <a:off x="4664128" y="3226856"/>
        <a:ext cx="1494422" cy="437276"/>
      </dsp:txXfrm>
    </dsp:sp>
    <dsp:sp modelId="{573FA2D8-632F-4788-B4CD-B8DAC4E616C4}">
      <dsp:nvSpPr>
        <dsp:cNvPr id="0" name=""/>
        <dsp:cNvSpPr/>
      </dsp:nvSpPr>
      <dsp:spPr>
        <a:xfrm>
          <a:off x="4460321" y="774707"/>
          <a:ext cx="190203" cy="3251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1394"/>
              </a:lnTo>
              <a:lnTo>
                <a:pt x="190203" y="3251394"/>
              </a:lnTo>
            </a:path>
          </a:pathLst>
        </a:custGeom>
        <a:noFill/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8EAB8-9D80-4576-A577-043D1E5CDC25}">
      <dsp:nvSpPr>
        <dsp:cNvPr id="0" name=""/>
        <dsp:cNvSpPr/>
      </dsp:nvSpPr>
      <dsp:spPr>
        <a:xfrm>
          <a:off x="4650524" y="3793858"/>
          <a:ext cx="1521630" cy="464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Feature Card</a:t>
          </a:r>
          <a:endParaRPr lang="ko-KR" altLang="en-US" sz="1400" kern="12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sp:txBody>
      <dsp:txXfrm>
        <a:off x="4664128" y="3807462"/>
        <a:ext cx="1494422" cy="437276"/>
      </dsp:txXfrm>
    </dsp:sp>
    <dsp:sp modelId="{804AEA35-4CA7-4C33-993F-1A2F1A0E14EB}">
      <dsp:nvSpPr>
        <dsp:cNvPr id="0" name=""/>
        <dsp:cNvSpPr/>
      </dsp:nvSpPr>
      <dsp:spPr>
        <a:xfrm>
          <a:off x="6404397" y="310222"/>
          <a:ext cx="1902037" cy="464484"/>
        </a:xfrm>
        <a:prstGeom prst="roundRect">
          <a:avLst>
            <a:gd name="adj" fmla="val 10000"/>
          </a:avLst>
        </a:prstGeom>
        <a:solidFill>
          <a:srgbClr val="A500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FAQ</a:t>
          </a:r>
          <a:endParaRPr lang="ko-KR" altLang="en-US" sz="1400" kern="12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sp:txBody>
      <dsp:txXfrm>
        <a:off x="6418001" y="323826"/>
        <a:ext cx="1874829" cy="437276"/>
      </dsp:txXfrm>
    </dsp:sp>
    <dsp:sp modelId="{5701B293-5EB9-4E58-97EF-6E49A5233412}">
      <dsp:nvSpPr>
        <dsp:cNvPr id="0" name=""/>
        <dsp:cNvSpPr/>
      </dsp:nvSpPr>
      <dsp:spPr>
        <a:xfrm>
          <a:off x="6594601" y="774707"/>
          <a:ext cx="190203" cy="348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363"/>
              </a:lnTo>
              <a:lnTo>
                <a:pt x="190203" y="348363"/>
              </a:lnTo>
            </a:path>
          </a:pathLst>
        </a:custGeom>
        <a:noFill/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E4814-8DAB-46CF-A10E-69D896CC8369}">
      <dsp:nvSpPr>
        <dsp:cNvPr id="0" name=""/>
        <dsp:cNvSpPr/>
      </dsp:nvSpPr>
      <dsp:spPr>
        <a:xfrm>
          <a:off x="6784805" y="890828"/>
          <a:ext cx="1521630" cy="464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Notice</a:t>
          </a:r>
          <a:endParaRPr lang="ko-KR" altLang="en-US" sz="1400" kern="12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sp:txBody>
      <dsp:txXfrm>
        <a:off x="6798409" y="904432"/>
        <a:ext cx="1494422" cy="437276"/>
      </dsp:txXfrm>
    </dsp:sp>
    <dsp:sp modelId="{8FD3D67B-DA61-4BE1-82E4-BCC3B83F3004}">
      <dsp:nvSpPr>
        <dsp:cNvPr id="0" name=""/>
        <dsp:cNvSpPr/>
      </dsp:nvSpPr>
      <dsp:spPr>
        <a:xfrm>
          <a:off x="6594601" y="774707"/>
          <a:ext cx="190203" cy="928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969"/>
              </a:lnTo>
              <a:lnTo>
                <a:pt x="190203" y="928969"/>
              </a:lnTo>
            </a:path>
          </a:pathLst>
        </a:custGeom>
        <a:noFill/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FB4E2-FB25-4E06-A7D0-05FF167A2756}">
      <dsp:nvSpPr>
        <dsp:cNvPr id="0" name=""/>
        <dsp:cNvSpPr/>
      </dsp:nvSpPr>
      <dsp:spPr>
        <a:xfrm>
          <a:off x="6784805" y="1471434"/>
          <a:ext cx="1521630" cy="464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Q&amp;A</a:t>
          </a:r>
          <a:endParaRPr lang="ko-KR" altLang="en-US" sz="1400" kern="12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sp:txBody>
      <dsp:txXfrm>
        <a:off x="6798409" y="1485038"/>
        <a:ext cx="1494422" cy="437276"/>
      </dsp:txXfrm>
    </dsp:sp>
    <dsp:sp modelId="{604F04E0-4189-47EC-ADDE-50CD66F34874}">
      <dsp:nvSpPr>
        <dsp:cNvPr id="0" name=""/>
        <dsp:cNvSpPr/>
      </dsp:nvSpPr>
      <dsp:spPr>
        <a:xfrm>
          <a:off x="6594601" y="774707"/>
          <a:ext cx="190203" cy="1509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575"/>
              </a:lnTo>
              <a:lnTo>
                <a:pt x="190203" y="1509575"/>
              </a:lnTo>
            </a:path>
          </a:pathLst>
        </a:custGeom>
        <a:noFill/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B1BB6-E5DE-4C70-AE46-9553D88273EE}">
      <dsp:nvSpPr>
        <dsp:cNvPr id="0" name=""/>
        <dsp:cNvSpPr/>
      </dsp:nvSpPr>
      <dsp:spPr>
        <a:xfrm>
          <a:off x="6784805" y="2052040"/>
          <a:ext cx="1521630" cy="464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00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>
              <a:latin typeface="LG스마트체2.0 Regular" panose="020B0600000101010101" pitchFamily="50" charset="-127"/>
              <a:ea typeface="LG스마트체2.0 Regular" panose="020B0600000101010101" pitchFamily="50" charset="-127"/>
            </a:rPr>
            <a:t>FAQ</a:t>
          </a:r>
          <a:endParaRPr lang="ko-KR" altLang="en-US" sz="1400" kern="1200" dirty="0">
            <a:latin typeface="LG스마트체2.0 Regular" panose="020B0600000101010101" pitchFamily="50" charset="-127"/>
            <a:ea typeface="LG스마트체2.0 Regular" panose="020B0600000101010101" pitchFamily="50" charset="-127"/>
          </a:endParaRPr>
        </a:p>
      </dsp:txBody>
      <dsp:txXfrm>
        <a:off x="6798409" y="2065644"/>
        <a:ext cx="1494422" cy="437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7C6F7DA4-9777-E9B0-0EDD-30C241A340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CC30AB1-3D28-E3B0-7033-27E78BB91D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6450D-916E-40BF-9768-9A163FEE8F69}" type="datetimeFigureOut">
              <a:rPr lang="ko-KR" altLang="en-US" smtClean="0"/>
              <a:t>2026-04-08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6130D79-6FAB-EE5A-F263-8411898376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292B7D9-E6F9-EA48-0A0E-AF48457D4E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1E254-6DD1-4141-A7BD-A179EAFDA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850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G스마트체 Regular" panose="020B0600000101010101" pitchFamily="50" charset="-127"/>
                <a:ea typeface="LG스마트체 Bold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G스마트체 Regular" panose="020B0600000101010101" pitchFamily="50" charset="-127"/>
                <a:ea typeface="LG스마트체 Bold" panose="020B0600000101010101" pitchFamily="50" charset="-127"/>
              </a:defRPr>
            </a:lvl1pPr>
          </a:lstStyle>
          <a:p>
            <a:fld id="{51729F67-5984-447D-B7C8-43D50B5992DA}" type="datetimeFigureOut">
              <a:rPr lang="ko-KR" altLang="en-US" smtClean="0"/>
              <a:pPr/>
              <a:t>2026-04-08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G스마트체 Regular" panose="020B0600000101010101" pitchFamily="50" charset="-127"/>
                <a:ea typeface="LG스마트체 Bold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G스마트체 Regular" panose="020B0600000101010101" pitchFamily="50" charset="-127"/>
                <a:ea typeface="LG스마트체 Bold" panose="020B0600000101010101" pitchFamily="50" charset="-127"/>
              </a:defRPr>
            </a:lvl1pPr>
          </a:lstStyle>
          <a:p>
            <a:fld id="{AE41E8D6-F332-4678-BD6C-15C935E80B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41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LG스마트체 Regular" panose="020B0600000101010101" pitchFamily="50" charset="-127"/>
        <a:ea typeface="LG스마트체 Bold" panose="020B0600000101010101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LG스마트체 Regular" panose="020B0600000101010101" pitchFamily="50" charset="-127"/>
        <a:ea typeface="LG스마트체 Bold" panose="020B0600000101010101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LG스마트체 Regular" panose="020B0600000101010101" pitchFamily="50" charset="-127"/>
        <a:ea typeface="LG스마트체 Bold" panose="020B0600000101010101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LG스마트체 Regular" panose="020B0600000101010101" pitchFamily="50" charset="-127"/>
        <a:ea typeface="LG스마트체 Bold" panose="020B0600000101010101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LG스마트체 Regular" panose="020B0600000101010101" pitchFamily="50" charset="-127"/>
        <a:ea typeface="LG스마트체 Bold" panose="020B0600000101010101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09E1C-66E4-D4B7-6AAD-5CC705DE4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0AC5231-1932-4B55-A14E-4EAAC4E5FA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0E8B5A7-D411-9AE7-0AA7-94D921FC5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5DAE26-A10F-CC4A-9968-A6AD99BDE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1E8D6-F332-4678-BD6C-15C935E80B8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62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2">
            <a:extLst>
              <a:ext uri="{FF2B5EF4-FFF2-40B4-BE49-F238E27FC236}">
                <a16:creationId xmlns:a16="http://schemas.microsoft.com/office/drawing/2014/main" id="{AA76D63E-6F19-3140-6695-87D192F893B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78666" y="6465621"/>
            <a:ext cx="1294982" cy="2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1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슬라이드 번호 개체 틀 2">
            <a:extLst>
              <a:ext uri="{FF2B5EF4-FFF2-40B4-BE49-F238E27FC236}">
                <a16:creationId xmlns:a16="http://schemas.microsoft.com/office/drawing/2014/main" id="{3661F698-CC3D-4F6B-B730-7061E50C7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619750" y="6543675"/>
            <a:ext cx="952500" cy="3143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pPr algn="ctr"/>
            <a:fld id="{78729366-9D87-4A00-8312-48D8F23C9225}" type="slidenum">
              <a:rPr lang="ko-KR" altLang="en-US" smtClean="0"/>
              <a:pPr algn="ctr"/>
              <a:t>‹#›</a:t>
            </a:fld>
            <a:endParaRPr lang="ko-KR" altLang="en-US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494D6454-754C-5146-4F98-85A59A743C91}"/>
              </a:ext>
            </a:extLst>
          </p:cNvPr>
          <p:cNvCxnSpPr/>
          <p:nvPr userDrawn="1"/>
        </p:nvCxnSpPr>
        <p:spPr>
          <a:xfrm>
            <a:off x="239185" y="559438"/>
            <a:ext cx="11713633" cy="10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2">
            <a:extLst>
              <a:ext uri="{FF2B5EF4-FFF2-40B4-BE49-F238E27FC236}">
                <a16:creationId xmlns:a16="http://schemas.microsoft.com/office/drawing/2014/main" id="{80FF1832-609C-00F7-837A-597D2E3533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78666" y="6465621"/>
            <a:ext cx="1294982" cy="2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70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2E3D801-ABB0-3998-72CB-907225F92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8666" y="6465621"/>
            <a:ext cx="1294982" cy="20719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9CCB918-B2CB-3104-7CED-94F01563D8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5002" y="6465621"/>
            <a:ext cx="714632" cy="3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7469">
          <p15:clr>
            <a:srgbClr val="F26B43"/>
          </p15:clr>
        </p15:guide>
        <p15:guide id="6" orient="horz" pos="278">
          <p15:clr>
            <a:srgbClr val="F26B43"/>
          </p15:clr>
        </p15:guide>
        <p15:guide id="7" orient="horz" pos="323">
          <p15:clr>
            <a:srgbClr val="F26B43"/>
          </p15:clr>
        </p15:guide>
        <p15:guide id="8" orient="horz" pos="686">
          <p15:clr>
            <a:srgbClr val="F26B43"/>
          </p15:clr>
        </p15:guide>
        <p15:guide id="9" orient="horz" pos="346">
          <p15:clr>
            <a:srgbClr val="F26B43"/>
          </p15:clr>
        </p15:guide>
        <p15:guide id="10" orient="horz" pos="799">
          <p15:clr>
            <a:srgbClr val="F26B43"/>
          </p15:clr>
        </p15:guide>
        <p15:guide id="11" orient="horz" pos="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BE31B-8AEB-D228-CF28-C2647329C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편지, 포스트잇 노트, 반창고, 종이이(가) 표시된 사진&#10;&#10;자동 생성된 설명">
            <a:extLst>
              <a:ext uri="{FF2B5EF4-FFF2-40B4-BE49-F238E27FC236}">
                <a16:creationId xmlns:a16="http://schemas.microsoft.com/office/drawing/2014/main" id="{F109AD87-A44E-98A9-1367-BE62E874B4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392332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807AA7E5-33A3-8AD7-4435-55D9671F449D}"/>
              </a:ext>
            </a:extLst>
          </p:cNvPr>
          <p:cNvSpPr/>
          <p:nvPr/>
        </p:nvSpPr>
        <p:spPr>
          <a:xfrm>
            <a:off x="2" y="0"/>
            <a:ext cx="12191998" cy="6392333"/>
          </a:xfrm>
          <a:prstGeom prst="rect">
            <a:avLst/>
          </a:prstGeom>
          <a:gradFill>
            <a:gsLst>
              <a:gs pos="0">
                <a:schemeClr val="tx1">
                  <a:alpha val="24000"/>
                  <a:lumMod val="0"/>
                </a:schemeClr>
              </a:gs>
              <a:gs pos="26000">
                <a:srgbClr val="000000">
                  <a:alpha val="42738"/>
                </a:srgbClr>
              </a:gs>
              <a:gs pos="57000">
                <a:schemeClr val="tx1">
                  <a:alpha val="70609"/>
                </a:schemeClr>
              </a:gs>
              <a:gs pos="84000">
                <a:schemeClr val="tx1">
                  <a:alpha val="81746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7AF2396-D30E-1B71-D60D-70C5D7ED687A}"/>
              </a:ext>
            </a:extLst>
          </p:cNvPr>
          <p:cNvSpPr txBox="1">
            <a:spLocks/>
          </p:cNvSpPr>
          <p:nvPr/>
        </p:nvSpPr>
        <p:spPr>
          <a:xfrm>
            <a:off x="730581" y="2298134"/>
            <a:ext cx="8592527" cy="2092891"/>
          </a:xfrm>
        </p:spPr>
        <p:txBody>
          <a:bodyPr lIns="91440" tIns="45720" rIns="91440" bIns="45720"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  <a:defRPr/>
            </a:pPr>
            <a:r>
              <a:rPr lang="en-US" altLang="ko-KR" sz="4000" b="1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ES LG.com </a:t>
            </a:r>
            <a:r>
              <a:rPr lang="en-US" altLang="ko-KR" sz="4000" b="1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Monitoring Dashboard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3200" b="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[User Manual]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9ACC873-B5D1-72A4-170F-7B8DC5B63615}"/>
              </a:ext>
            </a:extLst>
          </p:cNvPr>
          <p:cNvSpPr txBox="1">
            <a:spLocks/>
          </p:cNvSpPr>
          <p:nvPr/>
        </p:nvSpPr>
        <p:spPr>
          <a:xfrm>
            <a:off x="730581" y="5180372"/>
            <a:ext cx="6189791" cy="264805"/>
          </a:xfr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Concentrix Korea |  </a:t>
            </a:r>
            <a:r>
              <a:rPr lang="en-US" altLang="ko-KR" sz="1600" b="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‘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26.04</a:t>
            </a:r>
          </a:p>
        </p:txBody>
      </p:sp>
    </p:spTree>
    <p:extLst>
      <p:ext uri="{BB962C8B-B14F-4D97-AF65-F5344CB8AC3E}">
        <p14:creationId xmlns:p14="http://schemas.microsoft.com/office/powerpoint/2010/main" val="250713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46CBC-409D-50BB-AFA5-5F71C711A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741AF5B-2518-BAE2-767E-E9E8F4360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10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32667103-9C3A-3846-62F7-8F6F77CF5459}"/>
              </a:ext>
            </a:extLst>
          </p:cNvPr>
          <p:cNvSpPr txBox="1">
            <a:spLocks/>
          </p:cNvSpPr>
          <p:nvPr/>
        </p:nvSpPr>
        <p:spPr>
          <a:xfrm>
            <a:off x="223959" y="200509"/>
            <a:ext cx="5005266" cy="336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LG스마트체2.0 SemiBold" panose="020B0600000101010101" pitchFamily="50" charset="-127"/>
                <a:ea typeface="LG스마트체2.0 SemiBold" panose="020B0600000101010101" pitchFamily="50" charset="-127"/>
                <a:cs typeface="+mj-cs"/>
              </a:defRPr>
            </a:lvl1pPr>
          </a:lstStyle>
          <a:p>
            <a:r>
              <a:rPr lang="en-US" altLang="ko-KR" dirty="0"/>
              <a:t>1. Common Guide &gt; 1.5 FAQ</a:t>
            </a:r>
            <a:endParaRPr lang="ko-KR" altLang="en-US" dirty="0"/>
          </a:p>
        </p:txBody>
      </p:sp>
      <p:sp>
        <p:nvSpPr>
          <p:cNvPr id="4" name="텍스트 개체 틀 32">
            <a:extLst>
              <a:ext uri="{FF2B5EF4-FFF2-40B4-BE49-F238E27FC236}">
                <a16:creationId xmlns:a16="http://schemas.microsoft.com/office/drawing/2014/main" id="{7A46F7A1-3C3F-21FB-AC3D-E994C8E5C7EA}"/>
              </a:ext>
            </a:extLst>
          </p:cNvPr>
          <p:cNvSpPr txBox="1">
            <a:spLocks/>
          </p:cNvSpPr>
          <p:nvPr/>
        </p:nvSpPr>
        <p:spPr>
          <a:xfrm>
            <a:off x="390959" y="914401"/>
            <a:ext cx="5996873" cy="5438772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ko-KR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4D96F1C-D39E-C4C5-D7B9-C462C03BCE10}"/>
              </a:ext>
            </a:extLst>
          </p:cNvPr>
          <p:cNvGrpSpPr/>
          <p:nvPr/>
        </p:nvGrpSpPr>
        <p:grpSpPr>
          <a:xfrm>
            <a:off x="574438" y="1008909"/>
            <a:ext cx="5623718" cy="464484"/>
            <a:chOff x="1556" y="310222"/>
            <a:chExt cx="1902037" cy="46448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EB125487-183D-2999-54F5-19A99F45335C}"/>
                </a:ext>
              </a:extLst>
            </p:cNvPr>
            <p:cNvSpPr/>
            <p:nvPr/>
          </p:nvSpPr>
          <p:spPr>
            <a:xfrm>
              <a:off x="1556" y="310222"/>
              <a:ext cx="1902037" cy="464484"/>
            </a:xfrm>
            <a:prstGeom prst="roundRect">
              <a:avLst>
                <a:gd name="adj" fmla="val 10000"/>
              </a:avLst>
            </a:prstGeom>
            <a:solidFill>
              <a:srgbClr val="A50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사각형: 둥근 모서리 4">
              <a:extLst>
                <a:ext uri="{FF2B5EF4-FFF2-40B4-BE49-F238E27FC236}">
                  <a16:creationId xmlns:a16="http://schemas.microsoft.com/office/drawing/2014/main" id="{2B2152B8-D551-0C57-D877-ED767FA4B19C}"/>
                </a:ext>
              </a:extLst>
            </p:cNvPr>
            <p:cNvSpPr txBox="1"/>
            <p:nvPr/>
          </p:nvSpPr>
          <p:spPr>
            <a:xfrm>
              <a:off x="15160" y="323826"/>
              <a:ext cx="1874829" cy="437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rPr>
                <a:t>Contact Point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82A93B6C-0DC6-E345-B102-BE240DE2B164}"/>
              </a:ext>
            </a:extLst>
          </p:cNvPr>
          <p:cNvSpPr/>
          <p:nvPr/>
        </p:nvSpPr>
        <p:spPr>
          <a:xfrm>
            <a:off x="6539834" y="912599"/>
            <a:ext cx="5366415" cy="5440575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1CFE376-4EE8-29CB-B9F3-1A1C7B0D3266}"/>
              </a:ext>
            </a:extLst>
          </p:cNvPr>
          <p:cNvCxnSpPr>
            <a:cxnSpLocks/>
          </p:cNvCxnSpPr>
          <p:nvPr/>
        </p:nvCxnSpPr>
        <p:spPr>
          <a:xfrm>
            <a:off x="6646800" y="1630963"/>
            <a:ext cx="49494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EC246C9-1CEF-CD49-45F0-155B965A4D08}"/>
              </a:ext>
            </a:extLst>
          </p:cNvPr>
          <p:cNvSpPr/>
          <p:nvPr/>
        </p:nvSpPr>
        <p:spPr>
          <a:xfrm>
            <a:off x="6646799" y="1149478"/>
            <a:ext cx="2068575" cy="347585"/>
          </a:xfrm>
          <a:prstGeom prst="rect">
            <a:avLst/>
          </a:prstGeom>
          <a:solidFill>
            <a:srgbClr val="EDC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Details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B7E1C37-E79C-CD27-87F3-4FD3EBC8B876}"/>
              </a:ext>
            </a:extLst>
          </p:cNvPr>
          <p:cNvSpPr/>
          <p:nvPr/>
        </p:nvSpPr>
        <p:spPr>
          <a:xfrm>
            <a:off x="6645600" y="2026800"/>
            <a:ext cx="4950692" cy="3918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④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Contact Point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Support channels for further assistance located</a:t>
            </a:r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below the FAQ Tab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A1CC4DB-5C27-F4C8-791C-EF6ACB45C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97" y="2522204"/>
            <a:ext cx="5760000" cy="22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4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668A6-8780-55B3-17A8-0855D5E5C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C7B2B7C-76BF-ED99-3752-561D7BA6E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11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063330AE-ABB5-77AA-92D3-4C5568F0C766}"/>
              </a:ext>
            </a:extLst>
          </p:cNvPr>
          <p:cNvSpPr txBox="1">
            <a:spLocks/>
          </p:cNvSpPr>
          <p:nvPr/>
        </p:nvSpPr>
        <p:spPr>
          <a:xfrm>
            <a:off x="223958" y="200510"/>
            <a:ext cx="5395791" cy="304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LG스마트체2.0 SemiBold" panose="020B0600000101010101" pitchFamily="50" charset="-127"/>
                <a:ea typeface="LG스마트체2.0 SemiBold" panose="020B0600000101010101" pitchFamily="50" charset="-127"/>
                <a:cs typeface="+mj-cs"/>
              </a:defRPr>
            </a:lvl1pPr>
          </a:lstStyle>
          <a:p>
            <a:r>
              <a:rPr lang="en-US" altLang="ko-KR" dirty="0"/>
              <a:t>2. Page Guide &gt; 2.1 Interface &amp; Navigation</a:t>
            </a:r>
            <a:endParaRPr lang="ko-KR" altLang="en-US" dirty="0"/>
          </a:p>
        </p:txBody>
      </p:sp>
      <p:sp>
        <p:nvSpPr>
          <p:cNvPr id="4" name="텍스트 개체 틀 32">
            <a:extLst>
              <a:ext uri="{FF2B5EF4-FFF2-40B4-BE49-F238E27FC236}">
                <a16:creationId xmlns:a16="http://schemas.microsoft.com/office/drawing/2014/main" id="{79055A44-917F-DF07-71F5-BAEDE46C1338}"/>
              </a:ext>
            </a:extLst>
          </p:cNvPr>
          <p:cNvSpPr txBox="1">
            <a:spLocks/>
          </p:cNvSpPr>
          <p:nvPr/>
        </p:nvSpPr>
        <p:spPr>
          <a:xfrm>
            <a:off x="390959" y="914401"/>
            <a:ext cx="5996873" cy="5438772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ko-KR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5F4F7DA-EA97-CC5E-600B-0F839F7FF63A}"/>
              </a:ext>
            </a:extLst>
          </p:cNvPr>
          <p:cNvGrpSpPr/>
          <p:nvPr/>
        </p:nvGrpSpPr>
        <p:grpSpPr>
          <a:xfrm>
            <a:off x="574438" y="1008909"/>
            <a:ext cx="5623718" cy="464484"/>
            <a:chOff x="1556" y="310222"/>
            <a:chExt cx="1902037" cy="46448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1E8C2F76-8F5D-8C3D-732D-FA687B6971BA}"/>
                </a:ext>
              </a:extLst>
            </p:cNvPr>
            <p:cNvSpPr/>
            <p:nvPr/>
          </p:nvSpPr>
          <p:spPr>
            <a:xfrm>
              <a:off x="1556" y="310222"/>
              <a:ext cx="1902037" cy="464484"/>
            </a:xfrm>
            <a:prstGeom prst="roundRect">
              <a:avLst>
                <a:gd name="adj" fmla="val 10000"/>
              </a:avLst>
            </a:prstGeom>
            <a:solidFill>
              <a:srgbClr val="A50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사각형: 둥근 모서리 4">
              <a:extLst>
                <a:ext uri="{FF2B5EF4-FFF2-40B4-BE49-F238E27FC236}">
                  <a16:creationId xmlns:a16="http://schemas.microsoft.com/office/drawing/2014/main" id="{37D0A5A8-5DEB-A301-0917-70AEF1DBD89C}"/>
                </a:ext>
              </a:extLst>
            </p:cNvPr>
            <p:cNvSpPr txBox="1"/>
            <p:nvPr/>
          </p:nvSpPr>
          <p:spPr>
            <a:xfrm>
              <a:off x="15160" y="323826"/>
              <a:ext cx="1874829" cy="437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rPr>
                <a:t>Control panel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EBD742A5-5E20-4C3A-F51B-6AF631290CCB}"/>
              </a:ext>
            </a:extLst>
          </p:cNvPr>
          <p:cNvSpPr/>
          <p:nvPr/>
        </p:nvSpPr>
        <p:spPr>
          <a:xfrm>
            <a:off x="6539834" y="912599"/>
            <a:ext cx="5366415" cy="5440575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FD122F82-C8B3-4844-2C1C-186E3DEA35F9}"/>
              </a:ext>
            </a:extLst>
          </p:cNvPr>
          <p:cNvCxnSpPr>
            <a:cxnSpLocks/>
          </p:cNvCxnSpPr>
          <p:nvPr/>
        </p:nvCxnSpPr>
        <p:spPr>
          <a:xfrm>
            <a:off x="6646800" y="1630963"/>
            <a:ext cx="49494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FEAFC5F-2796-14CE-BF6F-B7353692FA2E}"/>
              </a:ext>
            </a:extLst>
          </p:cNvPr>
          <p:cNvSpPr/>
          <p:nvPr/>
        </p:nvSpPr>
        <p:spPr>
          <a:xfrm>
            <a:off x="6646799" y="1149478"/>
            <a:ext cx="2068575" cy="347585"/>
          </a:xfrm>
          <a:prstGeom prst="rect">
            <a:avLst/>
          </a:prstGeom>
          <a:solidFill>
            <a:srgbClr val="EDC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Details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632D149-5F3E-E129-CEB9-B6CC69B0D359}"/>
              </a:ext>
            </a:extLst>
          </p:cNvPr>
          <p:cNvSpPr/>
          <p:nvPr/>
        </p:nvSpPr>
        <p:spPr>
          <a:xfrm>
            <a:off x="6645600" y="2026800"/>
            <a:ext cx="4950692" cy="3918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Navigation Tabs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Click each tab to navigate through different performance views.</a:t>
            </a:r>
          </a:p>
          <a:p>
            <a:endParaRPr lang="en-US" altLang="ko-KR" sz="1200" b="1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Date Selection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Base Date: The primary reference month, reflecting the most recent data updates with that period.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Comparison Date: The reference month used for variance analysis, reflecting the final data state of that period.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(Selecting a Comparison Date earlier than the Base Date is recommended for meaningful comparison.) </a:t>
            </a:r>
          </a:p>
          <a:p>
            <a:endParaRPr lang="en-US" altLang="ko-KR" sz="1200" b="1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③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Bar</a:t>
            </a:r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Chart / Line Chart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Bar Chart: Regional Avg. Score Comparison by Period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Line Chart: Monthly Regional Score Trends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CF4FB65-3C3F-5E3B-7597-92793B253370}"/>
              </a:ext>
            </a:extLst>
          </p:cNvPr>
          <p:cNvGrpSpPr/>
          <p:nvPr/>
        </p:nvGrpSpPr>
        <p:grpSpPr>
          <a:xfrm>
            <a:off x="541476" y="1773069"/>
            <a:ext cx="5760000" cy="4062418"/>
            <a:chOff x="541476" y="1773069"/>
            <a:chExt cx="5760000" cy="4062418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C3AAE67B-6842-C766-FA2F-9030B7F86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476" y="1776664"/>
              <a:ext cx="5760000" cy="4058823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2D16BE7C-BA14-940D-6CB3-C0A42C862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9800" y="1773069"/>
              <a:ext cx="3111676" cy="394337"/>
            </a:xfrm>
            <a:prstGeom prst="rect">
              <a:avLst/>
            </a:prstGeom>
          </p:spPr>
        </p:pic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00FB769-3249-F52F-22C2-AAD6BCD2238F}"/>
              </a:ext>
            </a:extLst>
          </p:cNvPr>
          <p:cNvSpPr/>
          <p:nvPr/>
        </p:nvSpPr>
        <p:spPr>
          <a:xfrm>
            <a:off x="508510" y="1581907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7B2089B-FDC2-8DF5-3203-0C2B61188216}"/>
              </a:ext>
            </a:extLst>
          </p:cNvPr>
          <p:cNvSpPr/>
          <p:nvPr/>
        </p:nvSpPr>
        <p:spPr>
          <a:xfrm>
            <a:off x="614661" y="1772583"/>
            <a:ext cx="2575139" cy="357946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E3FB842-3ABD-6FCE-209A-F4F8D624CC3C}"/>
              </a:ext>
            </a:extLst>
          </p:cNvPr>
          <p:cNvSpPr/>
          <p:nvPr/>
        </p:nvSpPr>
        <p:spPr>
          <a:xfrm>
            <a:off x="3083649" y="1579558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8C2CB0A-9B24-11E7-DFF1-4523162665C6}"/>
              </a:ext>
            </a:extLst>
          </p:cNvPr>
          <p:cNvSpPr/>
          <p:nvPr/>
        </p:nvSpPr>
        <p:spPr>
          <a:xfrm>
            <a:off x="3249903" y="1772409"/>
            <a:ext cx="2948254" cy="357946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D0CD37C-5D91-6F24-7562-5209D34B45BA}"/>
              </a:ext>
            </a:extLst>
          </p:cNvPr>
          <p:cNvSpPr/>
          <p:nvPr/>
        </p:nvSpPr>
        <p:spPr>
          <a:xfrm>
            <a:off x="4501213" y="2506568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③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844A3E7-9DCF-19E5-8891-1ADB91FE08CA}"/>
              </a:ext>
            </a:extLst>
          </p:cNvPr>
          <p:cNvSpPr/>
          <p:nvPr/>
        </p:nvSpPr>
        <p:spPr>
          <a:xfrm>
            <a:off x="4501213" y="2432291"/>
            <a:ext cx="1696944" cy="355795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12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88D79-8AE5-AD1A-015D-EECB3ABA5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109568F-5C00-B012-4C72-7C97E41E0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12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181954BF-F3D4-7F56-EFE4-692FA466AC25}"/>
              </a:ext>
            </a:extLst>
          </p:cNvPr>
          <p:cNvSpPr txBox="1">
            <a:spLocks/>
          </p:cNvSpPr>
          <p:nvPr/>
        </p:nvSpPr>
        <p:spPr>
          <a:xfrm>
            <a:off x="223958" y="200510"/>
            <a:ext cx="5395791" cy="304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LG스마트체2.0 SemiBold" panose="020B0600000101010101" pitchFamily="50" charset="-127"/>
                <a:ea typeface="LG스마트체2.0 SemiBold" panose="020B0600000101010101" pitchFamily="50" charset="-127"/>
                <a:cs typeface="+mj-cs"/>
              </a:defRPr>
            </a:lvl1pPr>
          </a:lstStyle>
          <a:p>
            <a:r>
              <a:rPr lang="en-US" altLang="ko-KR" dirty="0"/>
              <a:t>2. Page Guide &gt; 2.2 View Selection</a:t>
            </a:r>
            <a:endParaRPr lang="ko-KR" altLang="en-US" dirty="0"/>
          </a:p>
        </p:txBody>
      </p:sp>
      <p:sp>
        <p:nvSpPr>
          <p:cNvPr id="4" name="텍스트 개체 틀 32">
            <a:extLst>
              <a:ext uri="{FF2B5EF4-FFF2-40B4-BE49-F238E27FC236}">
                <a16:creationId xmlns:a16="http://schemas.microsoft.com/office/drawing/2014/main" id="{403731DD-E04C-552D-0ECF-E178D3CDF6B6}"/>
              </a:ext>
            </a:extLst>
          </p:cNvPr>
          <p:cNvSpPr txBox="1">
            <a:spLocks/>
          </p:cNvSpPr>
          <p:nvPr/>
        </p:nvSpPr>
        <p:spPr>
          <a:xfrm>
            <a:off x="390959" y="904353"/>
            <a:ext cx="5996873" cy="5438772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ko-KR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169E2BB-9F3D-B8BD-C9EF-83D84460055A}"/>
              </a:ext>
            </a:extLst>
          </p:cNvPr>
          <p:cNvGrpSpPr/>
          <p:nvPr/>
        </p:nvGrpSpPr>
        <p:grpSpPr>
          <a:xfrm>
            <a:off x="574438" y="1008909"/>
            <a:ext cx="5623718" cy="464484"/>
            <a:chOff x="1556" y="310222"/>
            <a:chExt cx="1902037" cy="46448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C4E5BBDE-BC81-526B-88D7-1AAF2A1C9D22}"/>
                </a:ext>
              </a:extLst>
            </p:cNvPr>
            <p:cNvSpPr/>
            <p:nvPr/>
          </p:nvSpPr>
          <p:spPr>
            <a:xfrm>
              <a:off x="1556" y="310222"/>
              <a:ext cx="1902037" cy="464484"/>
            </a:xfrm>
            <a:prstGeom prst="roundRect">
              <a:avLst>
                <a:gd name="adj" fmla="val 10000"/>
              </a:avLst>
            </a:prstGeom>
            <a:solidFill>
              <a:srgbClr val="A50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사각형: 둥근 모서리 4">
              <a:extLst>
                <a:ext uri="{FF2B5EF4-FFF2-40B4-BE49-F238E27FC236}">
                  <a16:creationId xmlns:a16="http://schemas.microsoft.com/office/drawing/2014/main" id="{734D1811-0235-8A75-A5D6-3B97EE5116D0}"/>
                </a:ext>
              </a:extLst>
            </p:cNvPr>
            <p:cNvSpPr txBox="1"/>
            <p:nvPr/>
          </p:nvSpPr>
          <p:spPr>
            <a:xfrm>
              <a:off x="15160" y="323826"/>
              <a:ext cx="1874829" cy="437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rPr>
                <a:t>Filtering mechanisms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3D067D17-8BFB-D597-AAB4-380ED8B9E3A1}"/>
              </a:ext>
            </a:extLst>
          </p:cNvPr>
          <p:cNvSpPr/>
          <p:nvPr/>
        </p:nvSpPr>
        <p:spPr>
          <a:xfrm>
            <a:off x="6539834" y="912599"/>
            <a:ext cx="5366415" cy="5440575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41408631-E546-5326-0E57-D4B190DCC210}"/>
              </a:ext>
            </a:extLst>
          </p:cNvPr>
          <p:cNvCxnSpPr>
            <a:cxnSpLocks/>
          </p:cNvCxnSpPr>
          <p:nvPr/>
        </p:nvCxnSpPr>
        <p:spPr>
          <a:xfrm>
            <a:off x="6646800" y="1630963"/>
            <a:ext cx="49494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4E7C4A3-64D3-106E-5148-0265E6725B89}"/>
              </a:ext>
            </a:extLst>
          </p:cNvPr>
          <p:cNvSpPr/>
          <p:nvPr/>
        </p:nvSpPr>
        <p:spPr>
          <a:xfrm>
            <a:off x="6646799" y="1149478"/>
            <a:ext cx="2068575" cy="347585"/>
          </a:xfrm>
          <a:prstGeom prst="rect">
            <a:avLst/>
          </a:prstGeom>
          <a:solidFill>
            <a:srgbClr val="EDC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Details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4A3A73E-60ED-A7E5-7978-24A3588FD068}"/>
              </a:ext>
            </a:extLst>
          </p:cNvPr>
          <p:cNvSpPr/>
          <p:nvPr/>
        </p:nvSpPr>
        <p:spPr>
          <a:xfrm>
            <a:off x="6645600" y="2026800"/>
            <a:ext cx="4950692" cy="3918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Filter (REGION/COUNTRY)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REGION: </a:t>
            </a:r>
            <a:r>
              <a:rPr lang="en-US" altLang="ko-KR" sz="1200" b="1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Users must select a REGION first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to activate and filter the corresponding country list.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COUNTRY: Enables localized performance tracking within the selected region.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View Filters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Switch between different filtering options to focus on specific groups of countries.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All: Display data for all countries within the selected region/country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Bottom 30%: Automatically filters countries with scores of the lowest 30%</a:t>
            </a:r>
          </a:p>
          <a:p>
            <a:pPr marL="628650" lvl="1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B2C: Based on the total number of monitoring countries(‘All’)</a:t>
            </a:r>
          </a:p>
          <a:p>
            <a:pPr marL="628650" lvl="1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B2B: Based on the count of ‘Main Countries’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7F9CE51-9E0D-4C95-EB1A-E186B2AD0E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048" b="41302"/>
          <a:stretch>
            <a:fillRect/>
          </a:stretch>
        </p:blipFill>
        <p:spPr>
          <a:xfrm>
            <a:off x="506297" y="2430549"/>
            <a:ext cx="5760000" cy="1777774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4A6F5E59-F55C-3A63-0F90-300104F33314}"/>
              </a:ext>
            </a:extLst>
          </p:cNvPr>
          <p:cNvSpPr/>
          <p:nvPr/>
        </p:nvSpPr>
        <p:spPr>
          <a:xfrm>
            <a:off x="499315" y="3214742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BE126AF-8073-70D5-5088-78ACB0CBFA4B}"/>
              </a:ext>
            </a:extLst>
          </p:cNvPr>
          <p:cNvSpPr/>
          <p:nvPr/>
        </p:nvSpPr>
        <p:spPr>
          <a:xfrm>
            <a:off x="499315" y="2992232"/>
            <a:ext cx="3073903" cy="652260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C3EE1D0-717C-99C9-42D2-97C1C31D15A4}"/>
              </a:ext>
            </a:extLst>
          </p:cNvPr>
          <p:cNvSpPr/>
          <p:nvPr/>
        </p:nvSpPr>
        <p:spPr>
          <a:xfrm>
            <a:off x="441868" y="4241288"/>
            <a:ext cx="2242108" cy="287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 </a:t>
            </a:r>
            <a:r>
              <a:rPr lang="en-US" altLang="ko-KR" sz="10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(</a:t>
            </a:r>
            <a:r>
              <a:rPr lang="ko-KR" altLang="en-US" sz="10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▲ </a:t>
            </a:r>
            <a:r>
              <a:rPr lang="en-US" altLang="ko-KR" sz="10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B2C </a:t>
            </a:r>
            <a:r>
              <a:rPr lang="ko-KR" altLang="en-US" sz="10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▼</a:t>
            </a:r>
            <a:r>
              <a:rPr lang="en-US" altLang="ko-KR" sz="10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B2B)</a:t>
            </a:r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38F1E5D-DCDD-71DE-DADA-E20D668CC4D0}"/>
              </a:ext>
            </a:extLst>
          </p:cNvPr>
          <p:cNvSpPr/>
          <p:nvPr/>
        </p:nvSpPr>
        <p:spPr>
          <a:xfrm>
            <a:off x="499315" y="3804441"/>
            <a:ext cx="1644345" cy="357946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72F871D-4E86-C41C-BE6E-2E00D27467B2}"/>
              </a:ext>
            </a:extLst>
          </p:cNvPr>
          <p:cNvSpPr/>
          <p:nvPr/>
        </p:nvSpPr>
        <p:spPr>
          <a:xfrm>
            <a:off x="3323744" y="3892181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A6E2381E-B5C0-B7FD-F4C1-2392C9568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05" y="4613742"/>
            <a:ext cx="2721240" cy="435754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2843C18A-11C8-01CC-4903-ED29F80CD7E6}"/>
              </a:ext>
            </a:extLst>
          </p:cNvPr>
          <p:cNvSpPr/>
          <p:nvPr/>
        </p:nvSpPr>
        <p:spPr>
          <a:xfrm>
            <a:off x="499315" y="4601648"/>
            <a:ext cx="2858208" cy="447847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A7F11-7632-0354-5EDB-E3B1C57DF16F}"/>
              </a:ext>
            </a:extLst>
          </p:cNvPr>
          <p:cNvSpPr txBox="1"/>
          <p:nvPr/>
        </p:nvSpPr>
        <p:spPr>
          <a:xfrm>
            <a:off x="9232303" y="4528505"/>
            <a:ext cx="1885950" cy="256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Countries with Blog pages</a:t>
            </a:r>
            <a:endParaRPr lang="en-US" altLang="ko-KR" sz="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04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0BB4E-8F5F-2256-8491-CE7C352D7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D1AAF5B-F6D0-65E0-5890-7BFF0C9AE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13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630EDB8A-E4CD-105D-72DD-F6BB5C8942A2}"/>
              </a:ext>
            </a:extLst>
          </p:cNvPr>
          <p:cNvSpPr txBox="1">
            <a:spLocks/>
          </p:cNvSpPr>
          <p:nvPr/>
        </p:nvSpPr>
        <p:spPr>
          <a:xfrm>
            <a:off x="223958" y="200510"/>
            <a:ext cx="5395791" cy="304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LG스마트체2.0 SemiBold" panose="020B0600000101010101" pitchFamily="50" charset="-127"/>
                <a:ea typeface="LG스마트체2.0 SemiBold" panose="020B0600000101010101" pitchFamily="50" charset="-127"/>
                <a:cs typeface="+mj-cs"/>
              </a:defRPr>
            </a:lvl1pPr>
          </a:lstStyle>
          <a:p>
            <a:r>
              <a:rPr lang="en-US" altLang="ko-KR" dirty="0"/>
              <a:t>2. Page Guide &gt; 2.3 Data Export</a:t>
            </a:r>
            <a:endParaRPr lang="ko-KR" altLang="en-US" dirty="0"/>
          </a:p>
        </p:txBody>
      </p:sp>
      <p:sp>
        <p:nvSpPr>
          <p:cNvPr id="4" name="텍스트 개체 틀 32">
            <a:extLst>
              <a:ext uri="{FF2B5EF4-FFF2-40B4-BE49-F238E27FC236}">
                <a16:creationId xmlns:a16="http://schemas.microsoft.com/office/drawing/2014/main" id="{65ED996D-6687-AD24-026C-3378FE6C6CDF}"/>
              </a:ext>
            </a:extLst>
          </p:cNvPr>
          <p:cNvSpPr txBox="1">
            <a:spLocks/>
          </p:cNvSpPr>
          <p:nvPr/>
        </p:nvSpPr>
        <p:spPr>
          <a:xfrm>
            <a:off x="390959" y="904353"/>
            <a:ext cx="5996873" cy="5438772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ko-KR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606656B-5EA2-2A70-70C4-996FEC029D2D}"/>
              </a:ext>
            </a:extLst>
          </p:cNvPr>
          <p:cNvGrpSpPr/>
          <p:nvPr/>
        </p:nvGrpSpPr>
        <p:grpSpPr>
          <a:xfrm>
            <a:off x="574438" y="1008909"/>
            <a:ext cx="5623718" cy="464484"/>
            <a:chOff x="1556" y="310222"/>
            <a:chExt cx="1902037" cy="46448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7B5C88A3-391D-14F8-2F24-9A6455942845}"/>
                </a:ext>
              </a:extLst>
            </p:cNvPr>
            <p:cNvSpPr/>
            <p:nvPr/>
          </p:nvSpPr>
          <p:spPr>
            <a:xfrm>
              <a:off x="1556" y="310222"/>
              <a:ext cx="1902037" cy="464484"/>
            </a:xfrm>
            <a:prstGeom prst="roundRect">
              <a:avLst>
                <a:gd name="adj" fmla="val 10000"/>
              </a:avLst>
            </a:prstGeom>
            <a:solidFill>
              <a:srgbClr val="A50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사각형: 둥근 모서리 4">
              <a:extLst>
                <a:ext uri="{FF2B5EF4-FFF2-40B4-BE49-F238E27FC236}">
                  <a16:creationId xmlns:a16="http://schemas.microsoft.com/office/drawing/2014/main" id="{E2632A8B-CFB6-5057-B80C-4164E47AB059}"/>
                </a:ext>
              </a:extLst>
            </p:cNvPr>
            <p:cNvSpPr txBox="1"/>
            <p:nvPr/>
          </p:nvSpPr>
          <p:spPr>
            <a:xfrm>
              <a:off x="15160" y="323826"/>
              <a:ext cx="1874829" cy="437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rPr>
                <a:t>Download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ED210E3C-7803-FCDC-DA36-B6CCC51D38FC}"/>
              </a:ext>
            </a:extLst>
          </p:cNvPr>
          <p:cNvSpPr/>
          <p:nvPr/>
        </p:nvSpPr>
        <p:spPr>
          <a:xfrm>
            <a:off x="6539834" y="912599"/>
            <a:ext cx="5366415" cy="5440575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8A5DBAB7-A235-6836-4B61-FFD07D29C672}"/>
              </a:ext>
            </a:extLst>
          </p:cNvPr>
          <p:cNvCxnSpPr>
            <a:cxnSpLocks/>
          </p:cNvCxnSpPr>
          <p:nvPr/>
        </p:nvCxnSpPr>
        <p:spPr>
          <a:xfrm>
            <a:off x="6646800" y="1630963"/>
            <a:ext cx="49494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E9A4672-98D5-E4B6-AD72-AE0B04537D93}"/>
              </a:ext>
            </a:extLst>
          </p:cNvPr>
          <p:cNvSpPr/>
          <p:nvPr/>
        </p:nvSpPr>
        <p:spPr>
          <a:xfrm>
            <a:off x="6646799" y="1149478"/>
            <a:ext cx="2068575" cy="347585"/>
          </a:xfrm>
          <a:prstGeom prst="rect">
            <a:avLst/>
          </a:prstGeom>
          <a:solidFill>
            <a:srgbClr val="EDC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Details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FE3FE71-3FD5-613E-2412-79E525EFC09C}"/>
              </a:ext>
            </a:extLst>
          </p:cNvPr>
          <p:cNvSpPr/>
          <p:nvPr/>
        </p:nvSpPr>
        <p:spPr>
          <a:xfrm>
            <a:off x="6645600" y="2026800"/>
            <a:ext cx="4950692" cy="3918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Download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Click the specific download button to export the data.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- Summary Data Download: Aggregated dashboard data exporting the current screen view.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Raw Data Download: Original source-level dataset provided in Excel format.</a:t>
            </a:r>
          </a:p>
          <a:p>
            <a:pPr marL="171450" indent="-171450">
              <a:buFontTx/>
              <a:buChar char="-"/>
            </a:pPr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Datasets are provided and can be downloaded in each monitoring category tab.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62514AD-0DBC-9852-5E30-C8CA613C78A3}"/>
              </a:ext>
            </a:extLst>
          </p:cNvPr>
          <p:cNvGrpSpPr/>
          <p:nvPr/>
        </p:nvGrpSpPr>
        <p:grpSpPr>
          <a:xfrm>
            <a:off x="546882" y="2748451"/>
            <a:ext cx="5682995" cy="1750575"/>
            <a:chOff x="0" y="1951382"/>
            <a:chExt cx="5682995" cy="1750575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76C404C0-C1DE-8F3B-B5E3-AD9C2C5D8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75688" b="41302"/>
            <a:stretch>
              <a:fillRect/>
            </a:stretch>
          </p:blipFill>
          <p:spPr>
            <a:xfrm>
              <a:off x="0" y="1956084"/>
              <a:ext cx="2964152" cy="1729147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DE8239DB-12D8-3D05-38A6-C82BFE0A1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7353" b="40575"/>
            <a:stretch>
              <a:fillRect/>
            </a:stretch>
          </p:blipFill>
          <p:spPr>
            <a:xfrm>
              <a:off x="2921853" y="1951382"/>
              <a:ext cx="2761142" cy="1750575"/>
            </a:xfrm>
            <a:prstGeom prst="rect">
              <a:avLst/>
            </a:prstGeom>
          </p:spPr>
        </p:pic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27B9A2D-A904-B828-C620-5469C0360B47}"/>
              </a:ext>
            </a:extLst>
          </p:cNvPr>
          <p:cNvSpPr/>
          <p:nvPr/>
        </p:nvSpPr>
        <p:spPr>
          <a:xfrm>
            <a:off x="499315" y="3214742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02DAFE7-A00A-5E42-1326-1DD6B12C3A70}"/>
              </a:ext>
            </a:extLst>
          </p:cNvPr>
          <p:cNvSpPr/>
          <p:nvPr/>
        </p:nvSpPr>
        <p:spPr>
          <a:xfrm>
            <a:off x="3267574" y="4191057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2326C03-47FC-02B2-AEA2-4331E543DC2F}"/>
              </a:ext>
            </a:extLst>
          </p:cNvPr>
          <p:cNvSpPr/>
          <p:nvPr/>
        </p:nvSpPr>
        <p:spPr>
          <a:xfrm>
            <a:off x="3301353" y="4103317"/>
            <a:ext cx="2761141" cy="355795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436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6D6E1-CF92-8851-5AE1-E0D1AF9DB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051252-6009-7374-54DD-45E5A79E05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14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AD675CBC-5072-D20A-7357-78DAA24528B2}"/>
              </a:ext>
            </a:extLst>
          </p:cNvPr>
          <p:cNvSpPr txBox="1">
            <a:spLocks/>
          </p:cNvSpPr>
          <p:nvPr/>
        </p:nvSpPr>
        <p:spPr>
          <a:xfrm>
            <a:off x="223958" y="200510"/>
            <a:ext cx="5395791" cy="304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LG스마트체2.0 SemiBold" panose="020B0600000101010101" pitchFamily="50" charset="-127"/>
                <a:ea typeface="LG스마트체2.0 SemiBold" panose="020B0600000101010101" pitchFamily="50" charset="-127"/>
                <a:cs typeface="+mj-cs"/>
              </a:defRPr>
            </a:lvl1pPr>
          </a:lstStyle>
          <a:p>
            <a:r>
              <a:rPr lang="en-US" altLang="ko-KR" dirty="0"/>
              <a:t>3. Page</a:t>
            </a:r>
            <a:r>
              <a:rPr lang="ko-KR" altLang="en-US" dirty="0"/>
              <a:t> </a:t>
            </a:r>
            <a:r>
              <a:rPr lang="en-US" altLang="ko-KR" dirty="0"/>
              <a:t>Guide &gt; 3.1 Metrics Definitions</a:t>
            </a:r>
            <a:endParaRPr lang="ko-KR" altLang="en-US" dirty="0"/>
          </a:p>
        </p:txBody>
      </p:sp>
      <p:sp>
        <p:nvSpPr>
          <p:cNvPr id="4" name="텍스트 개체 틀 32">
            <a:extLst>
              <a:ext uri="{FF2B5EF4-FFF2-40B4-BE49-F238E27FC236}">
                <a16:creationId xmlns:a16="http://schemas.microsoft.com/office/drawing/2014/main" id="{D532D147-EE4F-4C11-FC2E-DD0D0CC2F146}"/>
              </a:ext>
            </a:extLst>
          </p:cNvPr>
          <p:cNvSpPr txBox="1">
            <a:spLocks/>
          </p:cNvSpPr>
          <p:nvPr/>
        </p:nvSpPr>
        <p:spPr>
          <a:xfrm>
            <a:off x="390959" y="914401"/>
            <a:ext cx="5996873" cy="5438772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ko-KR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429F8E1-705E-AAAD-C40C-A2A68FEA21B2}"/>
              </a:ext>
            </a:extLst>
          </p:cNvPr>
          <p:cNvGrpSpPr/>
          <p:nvPr/>
        </p:nvGrpSpPr>
        <p:grpSpPr>
          <a:xfrm>
            <a:off x="574438" y="1008909"/>
            <a:ext cx="5623718" cy="464484"/>
            <a:chOff x="1556" y="310222"/>
            <a:chExt cx="1902037" cy="46448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EF615154-C230-5AFB-5B19-5B2F6915B924}"/>
                </a:ext>
              </a:extLst>
            </p:cNvPr>
            <p:cNvSpPr/>
            <p:nvPr/>
          </p:nvSpPr>
          <p:spPr>
            <a:xfrm>
              <a:off x="1556" y="310222"/>
              <a:ext cx="1902037" cy="464484"/>
            </a:xfrm>
            <a:prstGeom prst="roundRect">
              <a:avLst>
                <a:gd name="adj" fmla="val 10000"/>
              </a:avLst>
            </a:prstGeom>
            <a:solidFill>
              <a:srgbClr val="A50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사각형: 둥근 모서리 4">
              <a:extLst>
                <a:ext uri="{FF2B5EF4-FFF2-40B4-BE49-F238E27FC236}">
                  <a16:creationId xmlns:a16="http://schemas.microsoft.com/office/drawing/2014/main" id="{F8C19847-36D3-2432-5528-50C3A8B3314B}"/>
                </a:ext>
              </a:extLst>
            </p:cNvPr>
            <p:cNvSpPr txBox="1"/>
            <p:nvPr/>
          </p:nvSpPr>
          <p:spPr>
            <a:xfrm>
              <a:off x="15160" y="323826"/>
              <a:ext cx="1874829" cy="437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rPr>
                <a:t>Definitions of indicators used throughout this dashboard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85888B99-57EF-BF50-DEBE-19652D5210F7}"/>
              </a:ext>
            </a:extLst>
          </p:cNvPr>
          <p:cNvSpPr/>
          <p:nvPr/>
        </p:nvSpPr>
        <p:spPr>
          <a:xfrm>
            <a:off x="6539834" y="912599"/>
            <a:ext cx="5366415" cy="5440575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F5E6146-7C9C-4040-6E3D-16FC7A4A656F}"/>
              </a:ext>
            </a:extLst>
          </p:cNvPr>
          <p:cNvCxnSpPr>
            <a:cxnSpLocks/>
          </p:cNvCxnSpPr>
          <p:nvPr/>
        </p:nvCxnSpPr>
        <p:spPr>
          <a:xfrm>
            <a:off x="6646800" y="1630963"/>
            <a:ext cx="49494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09FD046-35C2-7390-71EB-DA37C695BBFA}"/>
              </a:ext>
            </a:extLst>
          </p:cNvPr>
          <p:cNvSpPr/>
          <p:nvPr/>
        </p:nvSpPr>
        <p:spPr>
          <a:xfrm>
            <a:off x="6646799" y="1149478"/>
            <a:ext cx="2068575" cy="347585"/>
          </a:xfrm>
          <a:prstGeom prst="rect">
            <a:avLst/>
          </a:prstGeom>
          <a:solidFill>
            <a:srgbClr val="EDC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Details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A27A43F-E512-E571-F8AE-CDA19EA5AE4F}"/>
              </a:ext>
            </a:extLst>
          </p:cNvPr>
          <p:cNvSpPr/>
          <p:nvPr/>
        </p:nvSpPr>
        <p:spPr>
          <a:xfrm>
            <a:off x="6645600" y="2026800"/>
            <a:ext cx="4950692" cy="3918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Summary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Regional Avg. Score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The total score for each specific region based on the Base Date and Comparison Date.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Growth Rate (Green): MoM change in total score between the base date and comparison date.</a:t>
            </a:r>
          </a:p>
          <a:p>
            <a:pPr marL="171450" indent="-171450">
              <a:buFontTx/>
              <a:buChar char="-"/>
            </a:pPr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SKU: The total number of unique monitoring pages for each specific region based on the Base Date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③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Regional Total Score by Date: The average score of the region for each specific period (Comparison vs. Base).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④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Gap: The gap between the Base Date and the Comparison Date score.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⑤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vs. KPI: Achievement rate of the Base Date score compared to the target KPI.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B2C</a:t>
            </a:r>
            <a:r>
              <a:rPr lang="ko-KR" altLang="en-US" sz="12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</a:t>
            </a:r>
            <a:r>
              <a:rPr lang="en-US" altLang="ko-KR" sz="12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KPI</a:t>
            </a:r>
            <a:r>
              <a:rPr lang="ko-KR" altLang="en-US" sz="12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</a:t>
            </a:r>
            <a:r>
              <a:rPr lang="en-US" altLang="ko-KR" sz="12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Target: 90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B2B KPI Target: 96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9B6951AF-B750-527E-6501-8FA23A9D5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15" y="4532458"/>
            <a:ext cx="5760000" cy="1273609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84AA1926-8EB1-67F6-BA10-3E729AAEA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97" y="1919408"/>
            <a:ext cx="5760000" cy="2055402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4E2EEEB5-46E4-4770-C1E0-0D768BFBE154}"/>
              </a:ext>
            </a:extLst>
          </p:cNvPr>
          <p:cNvSpPr/>
          <p:nvPr/>
        </p:nvSpPr>
        <p:spPr>
          <a:xfrm>
            <a:off x="3656253" y="2879550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BCD4818-FCA6-390B-4554-14325EE63094}"/>
              </a:ext>
            </a:extLst>
          </p:cNvPr>
          <p:cNvSpPr/>
          <p:nvPr/>
        </p:nvSpPr>
        <p:spPr>
          <a:xfrm>
            <a:off x="3656253" y="2802175"/>
            <a:ext cx="925175" cy="569228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319DA5E-D489-BEAA-E028-FA3210726118}"/>
              </a:ext>
            </a:extLst>
          </p:cNvPr>
          <p:cNvSpPr/>
          <p:nvPr/>
        </p:nvSpPr>
        <p:spPr>
          <a:xfrm>
            <a:off x="1639073" y="4731339"/>
            <a:ext cx="340557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D91E78D-5EEE-9565-2A9B-D0BD22709C6F}"/>
              </a:ext>
            </a:extLst>
          </p:cNvPr>
          <p:cNvSpPr/>
          <p:nvPr/>
        </p:nvSpPr>
        <p:spPr>
          <a:xfrm>
            <a:off x="2343016" y="4731339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③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5CB8E6C-599F-FD0E-2E04-BB1F50084F29}"/>
              </a:ext>
            </a:extLst>
          </p:cNvPr>
          <p:cNvSpPr/>
          <p:nvPr/>
        </p:nvSpPr>
        <p:spPr>
          <a:xfrm>
            <a:off x="2345241" y="4731339"/>
            <a:ext cx="2132492" cy="1074728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9D8716A-2DC5-DAD4-9916-D848924CB187}"/>
              </a:ext>
            </a:extLst>
          </p:cNvPr>
          <p:cNvSpPr/>
          <p:nvPr/>
        </p:nvSpPr>
        <p:spPr>
          <a:xfrm>
            <a:off x="1706880" y="4731339"/>
            <a:ext cx="436780" cy="1074728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FB65D0B7-CCCD-D7A0-214A-E410EE5CECF5}"/>
              </a:ext>
            </a:extLst>
          </p:cNvPr>
          <p:cNvSpPr/>
          <p:nvPr/>
        </p:nvSpPr>
        <p:spPr>
          <a:xfrm>
            <a:off x="4627510" y="4731339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④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96D861D7-A453-AD3A-1713-EC8E6030EE86}"/>
              </a:ext>
            </a:extLst>
          </p:cNvPr>
          <p:cNvSpPr/>
          <p:nvPr/>
        </p:nvSpPr>
        <p:spPr>
          <a:xfrm>
            <a:off x="4627510" y="4727893"/>
            <a:ext cx="504587" cy="1074728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A1111C37-39FF-A3C8-7B88-49B5DDBD4072}"/>
              </a:ext>
            </a:extLst>
          </p:cNvPr>
          <p:cNvSpPr/>
          <p:nvPr/>
        </p:nvSpPr>
        <p:spPr>
          <a:xfrm>
            <a:off x="5334480" y="4727893"/>
            <a:ext cx="504587" cy="1074728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3EE4AEB8-BC49-777C-633C-7B3E3FB922BE}"/>
              </a:ext>
            </a:extLst>
          </p:cNvPr>
          <p:cNvSpPr/>
          <p:nvPr/>
        </p:nvSpPr>
        <p:spPr>
          <a:xfrm>
            <a:off x="5324877" y="4731339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⑤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9477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0F556-AD3A-657A-3EE0-A1F00E056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4C2FC03-3830-22E0-77F8-C74B73D5B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15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8F79376C-C971-A53C-2A66-5C4E2DAF288B}"/>
              </a:ext>
            </a:extLst>
          </p:cNvPr>
          <p:cNvSpPr txBox="1">
            <a:spLocks/>
          </p:cNvSpPr>
          <p:nvPr/>
        </p:nvSpPr>
        <p:spPr>
          <a:xfrm>
            <a:off x="223958" y="200510"/>
            <a:ext cx="5395791" cy="304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LG스마트체2.0 SemiBold" panose="020B0600000101010101" pitchFamily="50" charset="-127"/>
                <a:ea typeface="LG스마트체2.0 SemiBold" panose="020B0600000101010101" pitchFamily="50" charset="-127"/>
                <a:cs typeface="+mj-cs"/>
              </a:defRPr>
            </a:lvl1pPr>
          </a:lstStyle>
          <a:p>
            <a:r>
              <a:rPr lang="en-US" altLang="ko-KR" dirty="0"/>
              <a:t>3. Page</a:t>
            </a:r>
            <a:r>
              <a:rPr lang="ko-KR" altLang="en-US" dirty="0"/>
              <a:t> </a:t>
            </a:r>
            <a:r>
              <a:rPr lang="en-US" altLang="ko-KR" dirty="0"/>
              <a:t>Guide &gt; 3.1 Metrics Definitions</a:t>
            </a:r>
            <a:endParaRPr lang="ko-KR" altLang="en-US" dirty="0"/>
          </a:p>
        </p:txBody>
      </p:sp>
      <p:sp>
        <p:nvSpPr>
          <p:cNvPr id="4" name="텍스트 개체 틀 32">
            <a:extLst>
              <a:ext uri="{FF2B5EF4-FFF2-40B4-BE49-F238E27FC236}">
                <a16:creationId xmlns:a16="http://schemas.microsoft.com/office/drawing/2014/main" id="{7C5F868C-8D27-E9E1-1789-1C0C2F90A930}"/>
              </a:ext>
            </a:extLst>
          </p:cNvPr>
          <p:cNvSpPr txBox="1">
            <a:spLocks/>
          </p:cNvSpPr>
          <p:nvPr/>
        </p:nvSpPr>
        <p:spPr>
          <a:xfrm>
            <a:off x="390959" y="914401"/>
            <a:ext cx="5996873" cy="5438772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ko-KR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A0F92CA-F7FE-91AE-3429-279F5E7BFD5D}"/>
              </a:ext>
            </a:extLst>
          </p:cNvPr>
          <p:cNvGrpSpPr/>
          <p:nvPr/>
        </p:nvGrpSpPr>
        <p:grpSpPr>
          <a:xfrm>
            <a:off x="574438" y="1008909"/>
            <a:ext cx="5623718" cy="464484"/>
            <a:chOff x="1556" y="310222"/>
            <a:chExt cx="1902037" cy="46448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69DAB682-8586-A40D-04BC-6EAADC82D8A2}"/>
                </a:ext>
              </a:extLst>
            </p:cNvPr>
            <p:cNvSpPr/>
            <p:nvPr/>
          </p:nvSpPr>
          <p:spPr>
            <a:xfrm>
              <a:off x="1556" y="310222"/>
              <a:ext cx="1902037" cy="464484"/>
            </a:xfrm>
            <a:prstGeom prst="roundRect">
              <a:avLst>
                <a:gd name="adj" fmla="val 10000"/>
              </a:avLst>
            </a:prstGeom>
            <a:solidFill>
              <a:srgbClr val="A50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사각형: 둥근 모서리 4">
              <a:extLst>
                <a:ext uri="{FF2B5EF4-FFF2-40B4-BE49-F238E27FC236}">
                  <a16:creationId xmlns:a16="http://schemas.microsoft.com/office/drawing/2014/main" id="{1B07A5A9-D124-4BDD-236B-4A4094608E9B}"/>
                </a:ext>
              </a:extLst>
            </p:cNvPr>
            <p:cNvSpPr txBox="1"/>
            <p:nvPr/>
          </p:nvSpPr>
          <p:spPr>
            <a:xfrm>
              <a:off x="15160" y="323826"/>
              <a:ext cx="1874829" cy="437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rPr>
                <a:t>Definitions of indicators used throughout this dashboard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8316E7BA-37DB-3208-C798-80B681BBA515}"/>
              </a:ext>
            </a:extLst>
          </p:cNvPr>
          <p:cNvSpPr/>
          <p:nvPr/>
        </p:nvSpPr>
        <p:spPr>
          <a:xfrm>
            <a:off x="6539834" y="912599"/>
            <a:ext cx="5366415" cy="5440575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54E0849-1327-5B70-4EBC-C072E8A628DA}"/>
              </a:ext>
            </a:extLst>
          </p:cNvPr>
          <p:cNvCxnSpPr>
            <a:cxnSpLocks/>
          </p:cNvCxnSpPr>
          <p:nvPr/>
        </p:nvCxnSpPr>
        <p:spPr>
          <a:xfrm>
            <a:off x="6646800" y="1630963"/>
            <a:ext cx="49494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37DB047-FB13-FB3C-6CE4-CE0CA5266B26}"/>
              </a:ext>
            </a:extLst>
          </p:cNvPr>
          <p:cNvSpPr/>
          <p:nvPr/>
        </p:nvSpPr>
        <p:spPr>
          <a:xfrm>
            <a:off x="6646799" y="1149478"/>
            <a:ext cx="2068575" cy="347585"/>
          </a:xfrm>
          <a:prstGeom prst="rect">
            <a:avLst/>
          </a:prstGeom>
          <a:solidFill>
            <a:srgbClr val="EDC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Details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CAE452C-0F9D-9EB7-3C41-012D61CC3CCD}"/>
              </a:ext>
            </a:extLst>
          </p:cNvPr>
          <p:cNvSpPr/>
          <p:nvPr/>
        </p:nvSpPr>
        <p:spPr>
          <a:xfrm>
            <a:off x="6645600" y="2026800"/>
            <a:ext cx="4950692" cy="3918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Score by Criteria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Average Score by Monitoring Item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The average score by each monitoring item based on the selected region or country.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Default View: If no filters are selected, the chart shows the Total average by default. 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Growth Rate (Green): MoM change in total score between the base date and comparison date.</a:t>
            </a:r>
          </a:p>
          <a:p>
            <a:pPr marL="171450" indent="-171450">
              <a:buFontTx/>
              <a:buChar char="-"/>
            </a:pPr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Regional Total Score by Date: The total score for specific country across two selected periods (Comparison vs. Base).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③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Gap: The gap between the Base Total and Comp Total.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ECE8BDA-CF25-269E-4BE5-A1FE3E0D0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85" y="1635876"/>
            <a:ext cx="5760000" cy="334212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813A554-C009-4FF8-B583-47473B27F5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83"/>
          <a:stretch>
            <a:fillRect/>
          </a:stretch>
        </p:blipFill>
        <p:spPr>
          <a:xfrm>
            <a:off x="563156" y="5168498"/>
            <a:ext cx="5691859" cy="972152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FAE6DFBD-67A7-789F-AA88-4EDABD12E1FE}"/>
              </a:ext>
            </a:extLst>
          </p:cNvPr>
          <p:cNvSpPr/>
          <p:nvPr/>
        </p:nvSpPr>
        <p:spPr>
          <a:xfrm>
            <a:off x="884176" y="3067946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214A99F-E9BC-BBAA-151C-0CBD97F76566}"/>
              </a:ext>
            </a:extLst>
          </p:cNvPr>
          <p:cNvSpPr/>
          <p:nvPr/>
        </p:nvSpPr>
        <p:spPr>
          <a:xfrm>
            <a:off x="884176" y="3053027"/>
            <a:ext cx="925175" cy="547264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CF3CCE0-71B1-C0CF-A356-CD809063B369}"/>
              </a:ext>
            </a:extLst>
          </p:cNvPr>
          <p:cNvSpPr/>
          <p:nvPr/>
        </p:nvSpPr>
        <p:spPr>
          <a:xfrm>
            <a:off x="2654065" y="5354726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9F6C345-0C47-E8DB-B5A8-DCB020B144A5}"/>
              </a:ext>
            </a:extLst>
          </p:cNvPr>
          <p:cNvSpPr/>
          <p:nvPr/>
        </p:nvSpPr>
        <p:spPr>
          <a:xfrm>
            <a:off x="2675525" y="5354726"/>
            <a:ext cx="2132492" cy="785924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133E262-B680-BA9E-0689-D94520A2A766}"/>
              </a:ext>
            </a:extLst>
          </p:cNvPr>
          <p:cNvSpPr/>
          <p:nvPr/>
        </p:nvSpPr>
        <p:spPr>
          <a:xfrm>
            <a:off x="5199006" y="5365269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③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5D181C4E-5E68-966C-7627-57AC82B90A07}"/>
              </a:ext>
            </a:extLst>
          </p:cNvPr>
          <p:cNvSpPr/>
          <p:nvPr/>
        </p:nvSpPr>
        <p:spPr>
          <a:xfrm>
            <a:off x="5249679" y="5354727"/>
            <a:ext cx="504587" cy="800486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8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BFFF8-1072-429D-65A0-178E3FE23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32">
            <a:extLst>
              <a:ext uri="{FF2B5EF4-FFF2-40B4-BE49-F238E27FC236}">
                <a16:creationId xmlns:a16="http://schemas.microsoft.com/office/drawing/2014/main" id="{C8800A06-5F53-F938-E4F5-2AF65B4CAB59}"/>
              </a:ext>
            </a:extLst>
          </p:cNvPr>
          <p:cNvSpPr txBox="1">
            <a:spLocks/>
          </p:cNvSpPr>
          <p:nvPr/>
        </p:nvSpPr>
        <p:spPr>
          <a:xfrm>
            <a:off x="390959" y="914401"/>
            <a:ext cx="5996873" cy="5438772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ko-KR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A921D9F-3F18-35E5-7C60-21C65991BD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16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B5CC40ED-5218-03FE-59E4-7C36A7F15855}"/>
              </a:ext>
            </a:extLst>
          </p:cNvPr>
          <p:cNvSpPr txBox="1">
            <a:spLocks/>
          </p:cNvSpPr>
          <p:nvPr/>
        </p:nvSpPr>
        <p:spPr>
          <a:xfrm>
            <a:off x="223958" y="200510"/>
            <a:ext cx="5395791" cy="304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LG스마트체2.0 SemiBold" panose="020B0600000101010101" pitchFamily="50" charset="-127"/>
                <a:ea typeface="LG스마트체2.0 SemiBold" panose="020B0600000101010101" pitchFamily="50" charset="-127"/>
                <a:cs typeface="+mj-cs"/>
              </a:defRPr>
            </a:lvl1pPr>
          </a:lstStyle>
          <a:p>
            <a:r>
              <a:rPr lang="en-US" altLang="ko-KR" dirty="0"/>
              <a:t>3. Page</a:t>
            </a:r>
            <a:r>
              <a:rPr lang="ko-KR" altLang="en-US" dirty="0"/>
              <a:t> </a:t>
            </a:r>
            <a:r>
              <a:rPr lang="en-US" altLang="ko-KR" dirty="0"/>
              <a:t>Guide &gt; 3.2 Calculation Logic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EEAB964-46AD-30A0-BE5A-CC1DFA4F044A}"/>
              </a:ext>
            </a:extLst>
          </p:cNvPr>
          <p:cNvGrpSpPr/>
          <p:nvPr/>
        </p:nvGrpSpPr>
        <p:grpSpPr>
          <a:xfrm>
            <a:off x="574438" y="1008909"/>
            <a:ext cx="5623718" cy="464484"/>
            <a:chOff x="1556" y="310222"/>
            <a:chExt cx="1902037" cy="46448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92881242-AAF7-068F-910E-CE8F60062EA0}"/>
                </a:ext>
              </a:extLst>
            </p:cNvPr>
            <p:cNvSpPr/>
            <p:nvPr/>
          </p:nvSpPr>
          <p:spPr>
            <a:xfrm>
              <a:off x="1556" y="310222"/>
              <a:ext cx="1902037" cy="464484"/>
            </a:xfrm>
            <a:prstGeom prst="roundRect">
              <a:avLst>
                <a:gd name="adj" fmla="val 10000"/>
              </a:avLst>
            </a:prstGeom>
            <a:solidFill>
              <a:srgbClr val="A50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사각형: 둥근 모서리 4">
              <a:extLst>
                <a:ext uri="{FF2B5EF4-FFF2-40B4-BE49-F238E27FC236}">
                  <a16:creationId xmlns:a16="http://schemas.microsoft.com/office/drawing/2014/main" id="{67985E02-E2B1-4B60-F15A-DCFD739C62EB}"/>
                </a:ext>
              </a:extLst>
            </p:cNvPr>
            <p:cNvSpPr txBox="1"/>
            <p:nvPr/>
          </p:nvSpPr>
          <p:spPr>
            <a:xfrm>
              <a:off x="15160" y="323826"/>
              <a:ext cx="1874829" cy="437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rPr>
                <a:t>Calculation logic for major metrics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29046694-FD31-D665-B0B2-D921005BD6EB}"/>
              </a:ext>
            </a:extLst>
          </p:cNvPr>
          <p:cNvSpPr/>
          <p:nvPr/>
        </p:nvSpPr>
        <p:spPr>
          <a:xfrm>
            <a:off x="6539834" y="912599"/>
            <a:ext cx="5366415" cy="5440575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D5A9179-EAE6-3470-20EA-2C1453823A83}"/>
              </a:ext>
            </a:extLst>
          </p:cNvPr>
          <p:cNvCxnSpPr>
            <a:cxnSpLocks/>
          </p:cNvCxnSpPr>
          <p:nvPr/>
        </p:nvCxnSpPr>
        <p:spPr>
          <a:xfrm>
            <a:off x="6646800" y="1630963"/>
            <a:ext cx="49494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F38DD7C-C132-472C-8BB7-5337B3AB9FD9}"/>
              </a:ext>
            </a:extLst>
          </p:cNvPr>
          <p:cNvSpPr/>
          <p:nvPr/>
        </p:nvSpPr>
        <p:spPr>
          <a:xfrm>
            <a:off x="6646799" y="1149478"/>
            <a:ext cx="2068575" cy="347585"/>
          </a:xfrm>
          <a:prstGeom prst="rect">
            <a:avLst/>
          </a:prstGeom>
          <a:solidFill>
            <a:srgbClr val="EDC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Details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348243C-7812-63D2-62BA-C085C4D9BB54}"/>
              </a:ext>
            </a:extLst>
          </p:cNvPr>
          <p:cNvSpPr/>
          <p:nvPr/>
        </p:nvSpPr>
        <p:spPr>
          <a:xfrm>
            <a:off x="6645600" y="2026800"/>
            <a:ext cx="4950692" cy="3918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Summary – Score Summary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SKU: The total number of unique monitoring pages of the Base Date.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Total Score: Sum of all monitoring items score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③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Item Score: Average score of a specific monitoring item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B3AE309-3B12-BE9D-91F1-30651FF75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5" y="2077404"/>
            <a:ext cx="5760000" cy="2703192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7A8FEF5A-7398-C087-3AC3-CFF4879A3163}"/>
              </a:ext>
            </a:extLst>
          </p:cNvPr>
          <p:cNvSpPr/>
          <p:nvPr/>
        </p:nvSpPr>
        <p:spPr>
          <a:xfrm>
            <a:off x="2509270" y="3905388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E4A5CC3-3A71-3BB1-FD47-EC262AB04376}"/>
              </a:ext>
            </a:extLst>
          </p:cNvPr>
          <p:cNvSpPr/>
          <p:nvPr/>
        </p:nvSpPr>
        <p:spPr>
          <a:xfrm>
            <a:off x="2508518" y="3863850"/>
            <a:ext cx="662757" cy="916746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B5FFAA8-4F1E-CB2B-8F4E-1B6F9A5477A8}"/>
              </a:ext>
            </a:extLst>
          </p:cNvPr>
          <p:cNvSpPr/>
          <p:nvPr/>
        </p:nvSpPr>
        <p:spPr>
          <a:xfrm>
            <a:off x="3147113" y="3905388"/>
            <a:ext cx="340557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E122B9F-C739-7312-F7D2-5C0E5DD38424}"/>
              </a:ext>
            </a:extLst>
          </p:cNvPr>
          <p:cNvSpPr/>
          <p:nvPr/>
        </p:nvSpPr>
        <p:spPr>
          <a:xfrm>
            <a:off x="4260884" y="3905388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③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AA92913-A693-72CB-FBDA-AA0E6D6328CC}"/>
              </a:ext>
            </a:extLst>
          </p:cNvPr>
          <p:cNvSpPr/>
          <p:nvPr/>
        </p:nvSpPr>
        <p:spPr>
          <a:xfrm>
            <a:off x="4309784" y="3863850"/>
            <a:ext cx="1953321" cy="916746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5348478-3910-2FFB-7959-43B72B81D9BC}"/>
              </a:ext>
            </a:extLst>
          </p:cNvPr>
          <p:cNvSpPr/>
          <p:nvPr/>
        </p:nvSpPr>
        <p:spPr>
          <a:xfrm>
            <a:off x="3206637" y="3863850"/>
            <a:ext cx="978864" cy="916746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68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58BF3-B52B-813F-0604-64579C128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486F975-19A3-5317-2450-86F844C621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17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269C25F4-F56C-76E5-3D9A-804D1E696935}"/>
              </a:ext>
            </a:extLst>
          </p:cNvPr>
          <p:cNvSpPr txBox="1">
            <a:spLocks/>
          </p:cNvSpPr>
          <p:nvPr/>
        </p:nvSpPr>
        <p:spPr>
          <a:xfrm>
            <a:off x="223958" y="200510"/>
            <a:ext cx="5395791" cy="304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LG스마트체2.0 SemiBold" panose="020B0600000101010101" pitchFamily="50" charset="-127"/>
                <a:ea typeface="LG스마트체2.0 SemiBold" panose="020B0600000101010101" pitchFamily="50" charset="-127"/>
                <a:cs typeface="+mj-cs"/>
              </a:defRPr>
            </a:lvl1pPr>
          </a:lstStyle>
          <a:p>
            <a:r>
              <a:rPr lang="en-US" altLang="ko-KR" dirty="0"/>
              <a:t>3. Page</a:t>
            </a:r>
            <a:r>
              <a:rPr lang="ko-KR" altLang="en-US" dirty="0"/>
              <a:t> </a:t>
            </a:r>
            <a:r>
              <a:rPr lang="en-US" altLang="ko-KR" dirty="0"/>
              <a:t>Guide &gt; 3.2 Calculation Logic</a:t>
            </a:r>
            <a:endParaRPr lang="ko-KR" altLang="en-US" dirty="0"/>
          </a:p>
        </p:txBody>
      </p:sp>
      <p:sp>
        <p:nvSpPr>
          <p:cNvPr id="4" name="텍스트 개체 틀 32">
            <a:extLst>
              <a:ext uri="{FF2B5EF4-FFF2-40B4-BE49-F238E27FC236}">
                <a16:creationId xmlns:a16="http://schemas.microsoft.com/office/drawing/2014/main" id="{0978DB1F-7504-3A76-D69A-EC4E0079891F}"/>
              </a:ext>
            </a:extLst>
          </p:cNvPr>
          <p:cNvSpPr txBox="1">
            <a:spLocks/>
          </p:cNvSpPr>
          <p:nvPr/>
        </p:nvSpPr>
        <p:spPr>
          <a:xfrm>
            <a:off x="390959" y="914401"/>
            <a:ext cx="5996873" cy="5438772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ko-KR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9245F349-C7E0-18C1-64E2-312E5BF6F25C}"/>
              </a:ext>
            </a:extLst>
          </p:cNvPr>
          <p:cNvGrpSpPr/>
          <p:nvPr/>
        </p:nvGrpSpPr>
        <p:grpSpPr>
          <a:xfrm>
            <a:off x="574438" y="1008909"/>
            <a:ext cx="5623718" cy="464484"/>
            <a:chOff x="1556" y="310222"/>
            <a:chExt cx="1902037" cy="46448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4F77664C-046B-E0C0-DBAC-DAC6A9DD54B3}"/>
                </a:ext>
              </a:extLst>
            </p:cNvPr>
            <p:cNvSpPr/>
            <p:nvPr/>
          </p:nvSpPr>
          <p:spPr>
            <a:xfrm>
              <a:off x="1556" y="310222"/>
              <a:ext cx="1902037" cy="464484"/>
            </a:xfrm>
            <a:prstGeom prst="roundRect">
              <a:avLst>
                <a:gd name="adj" fmla="val 10000"/>
              </a:avLst>
            </a:prstGeom>
            <a:solidFill>
              <a:srgbClr val="A50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사각형: 둥근 모서리 4">
              <a:extLst>
                <a:ext uri="{FF2B5EF4-FFF2-40B4-BE49-F238E27FC236}">
                  <a16:creationId xmlns:a16="http://schemas.microsoft.com/office/drawing/2014/main" id="{A414321D-0E56-8044-55E2-AA001FBD0B5A}"/>
                </a:ext>
              </a:extLst>
            </p:cNvPr>
            <p:cNvSpPr txBox="1"/>
            <p:nvPr/>
          </p:nvSpPr>
          <p:spPr>
            <a:xfrm>
              <a:off x="15160" y="323826"/>
              <a:ext cx="1874829" cy="437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rPr>
                <a:t>Calculation logic for major metrics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B6A568FF-24B9-F48C-565C-A033024A55AA}"/>
              </a:ext>
            </a:extLst>
          </p:cNvPr>
          <p:cNvSpPr/>
          <p:nvPr/>
        </p:nvSpPr>
        <p:spPr>
          <a:xfrm>
            <a:off x="6539834" y="912599"/>
            <a:ext cx="5366415" cy="5440575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A2AF1E0A-1274-26DA-0EA3-46357FE513BE}"/>
              </a:ext>
            </a:extLst>
          </p:cNvPr>
          <p:cNvCxnSpPr>
            <a:cxnSpLocks/>
          </p:cNvCxnSpPr>
          <p:nvPr/>
        </p:nvCxnSpPr>
        <p:spPr>
          <a:xfrm>
            <a:off x="6646800" y="1630963"/>
            <a:ext cx="49494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A1B8BD9-D71B-C8AA-DDD2-323BCE22DB67}"/>
              </a:ext>
            </a:extLst>
          </p:cNvPr>
          <p:cNvSpPr/>
          <p:nvPr/>
        </p:nvSpPr>
        <p:spPr>
          <a:xfrm>
            <a:off x="6646799" y="1149478"/>
            <a:ext cx="2068575" cy="347585"/>
          </a:xfrm>
          <a:prstGeom prst="rect">
            <a:avLst/>
          </a:prstGeom>
          <a:solidFill>
            <a:srgbClr val="EDC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Details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65F90206-3324-BE0B-94B1-A15E90347E4E}"/>
                  </a:ext>
                </a:extLst>
              </p:cNvPr>
              <p:cNvSpPr/>
              <p:nvPr/>
            </p:nvSpPr>
            <p:spPr>
              <a:xfrm>
                <a:off x="6645600" y="2026800"/>
                <a:ext cx="4950692" cy="39180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altLang="ko-KR" sz="1200" dirty="0">
                    <a:solidFill>
                      <a:schemeClr val="tx1"/>
                    </a:solidFill>
                    <a:latin typeface="+mj-ea"/>
                    <a:ea typeface="+mj-ea"/>
                  </a:rPr>
                  <a:t>Score by Criteria – KPI Achievement Status of Base Date</a:t>
                </a:r>
              </a:p>
              <a:p>
                <a:endParaRPr lang="en-US" altLang="ko-KR" sz="12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r>
                  <a:rPr lang="ko-KR" altLang="en-US" sz="1200" dirty="0">
                    <a:solidFill>
                      <a:schemeClr val="tx1"/>
                    </a:solidFill>
                    <a:latin typeface="+mj-ea"/>
                    <a:ea typeface="+mj-ea"/>
                  </a:rPr>
                  <a:t>① 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+mj-ea"/>
                    <a:ea typeface="+mj-ea"/>
                  </a:rPr>
                  <a:t>KPI Status Indicators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altLang="ko-KR" sz="1200" dirty="0">
                    <a:solidFill>
                      <a:schemeClr val="tx1"/>
                    </a:solidFill>
                    <a:latin typeface="+mj-ea"/>
                    <a:ea typeface="+mj-ea"/>
                  </a:rPr>
                  <a:t>Red Card: Score fails to meet the KPI target.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altLang="ko-KR" sz="1200" dirty="0">
                    <a:solidFill>
                      <a:schemeClr val="tx1"/>
                    </a:solidFill>
                    <a:latin typeface="+mj-ea"/>
                    <a:ea typeface="+mj-ea"/>
                  </a:rPr>
                  <a:t>Grey Card: KPI is achieved.</a:t>
                </a:r>
              </a:p>
              <a:p>
                <a:endParaRPr lang="en-US" altLang="ko-KR" sz="12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r>
                  <a:rPr lang="ko-KR" altLang="en-US" sz="1200" dirty="0">
                    <a:solidFill>
                      <a:schemeClr val="tx1"/>
                    </a:solidFill>
                    <a:latin typeface="+mj-ea"/>
                    <a:ea typeface="+mj-ea"/>
                  </a:rPr>
                  <a:t>② 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+mj-ea"/>
                    <a:ea typeface="+mj-ea"/>
                  </a:rPr>
                  <a:t>Item Score</a:t>
                </a:r>
              </a:p>
              <a:p>
                <a:r>
                  <a:rPr lang="en-US" altLang="ko-KR" sz="1200" dirty="0">
                    <a:solidFill>
                      <a:schemeClr val="tx1"/>
                    </a:solidFill>
                    <a:latin typeface="+mj-ea"/>
                    <a:ea typeface="+mj-ea"/>
                  </a:rPr>
                  <a:t>= 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Average score of a specific monitoring item</a:t>
                </a:r>
                <a:endParaRPr lang="en-US" altLang="ko-KR" sz="12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r>
                  <a:rPr lang="en-US" altLang="ko-KR" sz="1200" dirty="0">
                    <a:solidFill>
                      <a:schemeClr val="tx1"/>
                    </a:solidFill>
                    <a:latin typeface="+mj-ea"/>
                    <a:ea typeface="+mj-ea"/>
                  </a:rPr>
                  <a:t>	</a:t>
                </a:r>
              </a:p>
              <a:p>
                <a:r>
                  <a:rPr lang="ko-KR" altLang="en-US" sz="1200" dirty="0">
                    <a:solidFill>
                      <a:schemeClr val="tx1"/>
                    </a:solidFill>
                    <a:latin typeface="+mj-ea"/>
                    <a:ea typeface="+mj-ea"/>
                  </a:rPr>
                  <a:t>③ 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+mj-ea"/>
                    <a:ea typeface="+mj-ea"/>
                  </a:rPr>
                  <a:t>KPI Achievement Rate (%)</a:t>
                </a:r>
              </a:p>
              <a:p>
                <a:r>
                  <a:rPr lang="en-US" altLang="ko-KR" sz="1200" dirty="0">
                    <a:solidFill>
                      <a:srgbClr val="008000"/>
                    </a:solidFill>
                    <a:latin typeface="+mj-ea"/>
                    <a:ea typeface="+mj-ea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200" i="1" smtClean="0">
                            <a:solidFill>
                              <a:srgbClr val="008000"/>
                            </a:solidFill>
                            <a:latin typeface="+mn-ea"/>
                          </a:rPr>
                        </m:ctrlPr>
                      </m:fPr>
                      <m:num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+mn-ea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+mn-ea"/>
                          </a:rPr>
                          <m:t>Base</m:t>
                        </m:r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+mn-ea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+mn-ea"/>
                          </a:rPr>
                          <m:t>Date</m:t>
                        </m:r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+mn-ea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+mn-ea"/>
                          </a:rPr>
                          <m:t>Score</m:t>
                        </m:r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+mn-ea"/>
                          </a:rPr>
                          <m:t>)</m:t>
                        </m:r>
                      </m:num>
                      <m:den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+mn-ea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+mn-ea"/>
                          </a:rPr>
                          <m:t>KPI</m:t>
                        </m:r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+mn-ea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+mn-ea"/>
                          </a:rPr>
                          <m:t>Target</m:t>
                        </m:r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+mn-ea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+mn-ea"/>
                          </a:rPr>
                          <m:t>Score</m:t>
                        </m:r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+mn-ea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ko-KR" sz="1200" dirty="0">
                    <a:solidFill>
                      <a:srgbClr val="008000"/>
                    </a:solidFill>
                    <a:latin typeface="+mn-ea"/>
                  </a:rPr>
                  <a:t> </a:t>
                </a:r>
                <a:r>
                  <a:rPr lang="en-US" altLang="ko-KR" sz="1200" dirty="0">
                    <a:solidFill>
                      <a:srgbClr val="008000"/>
                    </a:solidFill>
                    <a:latin typeface="+mj-ea"/>
                    <a:ea typeface="+mj-ea"/>
                  </a:rPr>
                  <a:t>× 100</a:t>
                </a:r>
              </a:p>
              <a:p>
                <a:endParaRPr lang="en-US" altLang="ko-KR" sz="1200" dirty="0">
                  <a:solidFill>
                    <a:srgbClr val="008000"/>
                  </a:solidFill>
                  <a:latin typeface="+mj-ea"/>
                  <a:ea typeface="+mj-ea"/>
                </a:endParaRPr>
              </a:p>
              <a:p>
                <a:r>
                  <a:rPr lang="en-US" altLang="ko-KR" sz="1200" dirty="0">
                    <a:solidFill>
                      <a:schemeClr val="tx1"/>
                    </a:solidFill>
                    <a:latin typeface="+mj-ea"/>
                    <a:ea typeface="+mj-ea"/>
                  </a:rPr>
                  <a:t>KPI Target Score</a:t>
                </a:r>
              </a:p>
              <a:p>
                <a:r>
                  <a:rPr lang="en-US" altLang="ko-KR" sz="1200" dirty="0">
                    <a:solidFill>
                      <a:srgbClr val="008000"/>
                    </a:solidFill>
                    <a:latin typeface="+mj-ea"/>
                    <a:ea typeface="+mj-ea"/>
                  </a:rPr>
                  <a:t>- B2C: Max Item Score × 90%</a:t>
                </a:r>
              </a:p>
              <a:p>
                <a:r>
                  <a:rPr lang="en-US" altLang="ko-KR" sz="1200" dirty="0">
                    <a:solidFill>
                      <a:srgbClr val="008000"/>
                    </a:solidFill>
                    <a:latin typeface="+mj-ea"/>
                    <a:ea typeface="+mj-ea"/>
                  </a:rPr>
                  <a:t>- B2B: Max Item Score × 96%</a:t>
                </a:r>
                <a:endParaRPr lang="en-US" altLang="ko-KR" sz="12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endParaRPr lang="en-US" altLang="ko-KR" sz="12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r>
                  <a:rPr lang="ko-KR" altLang="en-US" sz="1200" dirty="0">
                    <a:solidFill>
                      <a:schemeClr val="tx1"/>
                    </a:solidFill>
                    <a:latin typeface="+mj-ea"/>
                    <a:ea typeface="+mj-ea"/>
                  </a:rPr>
                  <a:t>④ 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+mj-ea"/>
                    <a:ea typeface="+mj-ea"/>
                  </a:rPr>
                  <a:t>Gap (Comparison vs. Base)</a:t>
                </a:r>
              </a:p>
              <a:p>
                <a:r>
                  <a:rPr lang="en-US" altLang="ko-KR" sz="1200" dirty="0">
                    <a:solidFill>
                      <a:schemeClr val="tx1"/>
                    </a:solidFill>
                    <a:latin typeface="+mj-ea"/>
                    <a:ea typeface="+mj-ea"/>
                  </a:rPr>
                  <a:t>- Gap between the Base Date score and the Comparison Date Score.</a:t>
                </a:r>
              </a:p>
              <a:p>
                <a:r>
                  <a:rPr lang="en-US" altLang="ko-KR" sz="1200" dirty="0">
                    <a:solidFill>
                      <a:schemeClr val="tx1"/>
                    </a:solidFill>
                    <a:latin typeface="+mj-ea"/>
                    <a:ea typeface="+mj-ea"/>
                  </a:rPr>
                  <a:t>- ‘+’ indicates score improvement and ‘-’ indicates score</a:t>
                </a:r>
                <a:r>
                  <a:rPr lang="ko-KR" altLang="en-US" sz="1200" dirty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+mj-ea"/>
                    <a:ea typeface="+mj-ea"/>
                  </a:rPr>
                  <a:t>decline.</a:t>
                </a:r>
                <a:endParaRPr lang="en-US" altLang="ko-KR" sz="1200" dirty="0">
                  <a:solidFill>
                    <a:srgbClr val="008000"/>
                  </a:solidFill>
                  <a:latin typeface="+mj-ea"/>
                  <a:ea typeface="+mj-ea"/>
                </a:endParaRPr>
              </a:p>
            </p:txBody>
          </p:sp>
        </mc:Choice>
        <mc:Fallback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65F90206-3324-BE0B-94B1-A15E90347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600" y="2026800"/>
                <a:ext cx="4950692" cy="3918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그룹 34">
            <a:extLst>
              <a:ext uri="{FF2B5EF4-FFF2-40B4-BE49-F238E27FC236}">
                <a16:creationId xmlns:a16="http://schemas.microsoft.com/office/drawing/2014/main" id="{DA6B9BAD-67E1-72EE-8AA5-70B984D01780}"/>
              </a:ext>
            </a:extLst>
          </p:cNvPr>
          <p:cNvGrpSpPr>
            <a:grpSpLocks noChangeAspect="1"/>
          </p:cNvGrpSpPr>
          <p:nvPr/>
        </p:nvGrpSpPr>
        <p:grpSpPr>
          <a:xfrm>
            <a:off x="506297" y="1626771"/>
            <a:ext cx="5760000" cy="2520000"/>
            <a:chOff x="671825" y="4557587"/>
            <a:chExt cx="5792008" cy="2743583"/>
          </a:xfrm>
        </p:grpSpPr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3952A896-470F-9DCE-A43A-43A32EA5A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825" y="4557587"/>
              <a:ext cx="5792008" cy="2743583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0DFC253F-9AA4-02EA-9A59-D47A02A5F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619" y="6041587"/>
              <a:ext cx="2248214" cy="333422"/>
            </a:xfrm>
            <a:prstGeom prst="rect">
              <a:avLst/>
            </a:prstGeom>
          </p:spPr>
        </p:pic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88665A4-D157-B033-B25A-03D34F0187FB}"/>
              </a:ext>
            </a:extLst>
          </p:cNvPr>
          <p:cNvSpPr/>
          <p:nvPr/>
        </p:nvSpPr>
        <p:spPr>
          <a:xfrm>
            <a:off x="3908972" y="2980602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F988D3B-0885-1889-DE3A-54C404D0E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827" y="4539190"/>
            <a:ext cx="2880000" cy="1384078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B8FCC8BD-AE89-09A2-B135-682BCB366FBE}"/>
              </a:ext>
            </a:extLst>
          </p:cNvPr>
          <p:cNvSpPr/>
          <p:nvPr/>
        </p:nvSpPr>
        <p:spPr>
          <a:xfrm>
            <a:off x="3900428" y="2980602"/>
            <a:ext cx="2329449" cy="332696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8ABE7F3-6F8B-F41D-1E92-2E0C642AD3B0}"/>
              </a:ext>
            </a:extLst>
          </p:cNvPr>
          <p:cNvSpPr/>
          <p:nvPr/>
        </p:nvSpPr>
        <p:spPr>
          <a:xfrm>
            <a:off x="2479249" y="5037297"/>
            <a:ext cx="340557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76A7932-BEC6-59E7-0469-6F561DF8599E}"/>
              </a:ext>
            </a:extLst>
          </p:cNvPr>
          <p:cNvSpPr/>
          <p:nvPr/>
        </p:nvSpPr>
        <p:spPr>
          <a:xfrm>
            <a:off x="3940252" y="5037297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③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2D6C4EA-9F6A-B1D1-B603-7E137E9F309B}"/>
              </a:ext>
            </a:extLst>
          </p:cNvPr>
          <p:cNvSpPr/>
          <p:nvPr/>
        </p:nvSpPr>
        <p:spPr>
          <a:xfrm>
            <a:off x="2479249" y="4962760"/>
            <a:ext cx="656818" cy="385391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3FC0627-A0D9-003E-ED08-83561195CD2C}"/>
              </a:ext>
            </a:extLst>
          </p:cNvPr>
          <p:cNvSpPr/>
          <p:nvPr/>
        </p:nvSpPr>
        <p:spPr>
          <a:xfrm>
            <a:off x="2479249" y="3347261"/>
            <a:ext cx="1885361" cy="799510"/>
          </a:xfrm>
          <a:prstGeom prst="rect">
            <a:avLst/>
          </a:prstGeom>
          <a:noFill/>
          <a:ln w="25400">
            <a:solidFill>
              <a:srgbClr val="971D3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122BBC56-A238-5B52-B9A1-43834917C60D}"/>
              </a:ext>
            </a:extLst>
          </p:cNvPr>
          <p:cNvSpPr/>
          <p:nvPr/>
        </p:nvSpPr>
        <p:spPr>
          <a:xfrm>
            <a:off x="2834588" y="5512708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④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9BB6A40E-0F68-72B6-A353-60F49A081EA6}"/>
              </a:ext>
            </a:extLst>
          </p:cNvPr>
          <p:cNvSpPr/>
          <p:nvPr/>
        </p:nvSpPr>
        <p:spPr>
          <a:xfrm>
            <a:off x="3167097" y="4958754"/>
            <a:ext cx="1105664" cy="385391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E51DD4AF-CDD3-7917-6F9E-71182815EE2A}"/>
              </a:ext>
            </a:extLst>
          </p:cNvPr>
          <p:cNvSpPr/>
          <p:nvPr/>
        </p:nvSpPr>
        <p:spPr>
          <a:xfrm>
            <a:off x="2894029" y="5468947"/>
            <a:ext cx="806556" cy="294762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463F7B0E-AE6A-C8EE-ADA3-8067B609B037}"/>
              </a:ext>
            </a:extLst>
          </p:cNvPr>
          <p:cNvCxnSpPr>
            <a:cxnSpLocks/>
          </p:cNvCxnSpPr>
          <p:nvPr/>
        </p:nvCxnSpPr>
        <p:spPr>
          <a:xfrm flipH="1">
            <a:off x="2064470" y="4125496"/>
            <a:ext cx="414779" cy="617772"/>
          </a:xfrm>
          <a:prstGeom prst="line">
            <a:avLst/>
          </a:prstGeom>
          <a:ln w="19050">
            <a:solidFill>
              <a:srgbClr val="971D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ACC44E36-A29D-DABE-509B-1A0237550CC7}"/>
              </a:ext>
            </a:extLst>
          </p:cNvPr>
          <p:cNvCxnSpPr>
            <a:cxnSpLocks/>
          </p:cNvCxnSpPr>
          <p:nvPr/>
        </p:nvCxnSpPr>
        <p:spPr>
          <a:xfrm>
            <a:off x="4391178" y="4143299"/>
            <a:ext cx="236332" cy="584594"/>
          </a:xfrm>
          <a:prstGeom prst="line">
            <a:avLst/>
          </a:prstGeom>
          <a:ln w="19050">
            <a:solidFill>
              <a:srgbClr val="971D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72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5F4BC-DFEE-C5FB-63CA-3D8A4042A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3B1A460-848F-EF73-2CF3-B18A16D7E7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18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C5017F77-F338-75C6-41DF-830581BC4DC4}"/>
              </a:ext>
            </a:extLst>
          </p:cNvPr>
          <p:cNvSpPr txBox="1">
            <a:spLocks/>
          </p:cNvSpPr>
          <p:nvPr/>
        </p:nvSpPr>
        <p:spPr>
          <a:xfrm>
            <a:off x="223958" y="200510"/>
            <a:ext cx="5395791" cy="304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LG스마트체2.0 SemiBold" panose="020B0600000101010101" pitchFamily="50" charset="-127"/>
                <a:ea typeface="LG스마트체2.0 SemiBold" panose="020B0600000101010101" pitchFamily="50" charset="-127"/>
                <a:cs typeface="+mj-cs"/>
              </a:defRPr>
            </a:lvl1pPr>
          </a:lstStyle>
          <a:p>
            <a:r>
              <a:rPr lang="en-US" altLang="ko-KR" dirty="0"/>
              <a:t>3. Page</a:t>
            </a:r>
            <a:r>
              <a:rPr lang="ko-KR" altLang="en-US" dirty="0"/>
              <a:t> </a:t>
            </a:r>
            <a:r>
              <a:rPr lang="en-US" altLang="ko-KR" dirty="0"/>
              <a:t>Guide &gt; 3.2 Calculation Logic</a:t>
            </a:r>
            <a:endParaRPr lang="ko-KR" altLang="en-US" dirty="0"/>
          </a:p>
        </p:txBody>
      </p:sp>
      <p:sp>
        <p:nvSpPr>
          <p:cNvPr id="4" name="텍스트 개체 틀 32">
            <a:extLst>
              <a:ext uri="{FF2B5EF4-FFF2-40B4-BE49-F238E27FC236}">
                <a16:creationId xmlns:a16="http://schemas.microsoft.com/office/drawing/2014/main" id="{0784C38C-1A8E-04DE-3F63-8D18199B480F}"/>
              </a:ext>
            </a:extLst>
          </p:cNvPr>
          <p:cNvSpPr txBox="1">
            <a:spLocks/>
          </p:cNvSpPr>
          <p:nvPr/>
        </p:nvSpPr>
        <p:spPr>
          <a:xfrm>
            <a:off x="387982" y="912599"/>
            <a:ext cx="5996873" cy="5438772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ko-KR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1792EA6-1557-0BC4-6AFE-A89F0D3348BC}"/>
              </a:ext>
            </a:extLst>
          </p:cNvPr>
          <p:cNvGrpSpPr/>
          <p:nvPr/>
        </p:nvGrpSpPr>
        <p:grpSpPr>
          <a:xfrm>
            <a:off x="574438" y="1008909"/>
            <a:ext cx="5623718" cy="464484"/>
            <a:chOff x="1556" y="310222"/>
            <a:chExt cx="1902037" cy="46448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1E781C53-4AA1-B54E-4A6C-C05B328F6C01}"/>
                </a:ext>
              </a:extLst>
            </p:cNvPr>
            <p:cNvSpPr/>
            <p:nvPr/>
          </p:nvSpPr>
          <p:spPr>
            <a:xfrm>
              <a:off x="1556" y="310222"/>
              <a:ext cx="1902037" cy="464484"/>
            </a:xfrm>
            <a:prstGeom prst="roundRect">
              <a:avLst>
                <a:gd name="adj" fmla="val 10000"/>
              </a:avLst>
            </a:prstGeom>
            <a:solidFill>
              <a:srgbClr val="A50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사각형: 둥근 모서리 4">
              <a:extLst>
                <a:ext uri="{FF2B5EF4-FFF2-40B4-BE49-F238E27FC236}">
                  <a16:creationId xmlns:a16="http://schemas.microsoft.com/office/drawing/2014/main" id="{BFF6335E-A4A5-9D02-8F4C-F0EE7AFFBA0B}"/>
                </a:ext>
              </a:extLst>
            </p:cNvPr>
            <p:cNvSpPr txBox="1"/>
            <p:nvPr/>
          </p:nvSpPr>
          <p:spPr>
            <a:xfrm>
              <a:off x="15160" y="323826"/>
              <a:ext cx="1874829" cy="437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rPr>
                <a:t>Calculation logic for major metrics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F3F7A8EA-80AA-3091-E126-9842D84F02B9}"/>
              </a:ext>
            </a:extLst>
          </p:cNvPr>
          <p:cNvSpPr/>
          <p:nvPr/>
        </p:nvSpPr>
        <p:spPr>
          <a:xfrm>
            <a:off x="6539834" y="912599"/>
            <a:ext cx="5366415" cy="5440575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6C1CB158-19DA-DE2E-6CE8-74D23EAC608C}"/>
              </a:ext>
            </a:extLst>
          </p:cNvPr>
          <p:cNvCxnSpPr>
            <a:cxnSpLocks/>
          </p:cNvCxnSpPr>
          <p:nvPr/>
        </p:nvCxnSpPr>
        <p:spPr>
          <a:xfrm>
            <a:off x="6646800" y="1630963"/>
            <a:ext cx="49494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8651B43-BE2C-0C54-7E5F-9FC3569DBFB0}"/>
              </a:ext>
            </a:extLst>
          </p:cNvPr>
          <p:cNvSpPr/>
          <p:nvPr/>
        </p:nvSpPr>
        <p:spPr>
          <a:xfrm>
            <a:off x="6646799" y="1149478"/>
            <a:ext cx="2068575" cy="347585"/>
          </a:xfrm>
          <a:prstGeom prst="rect">
            <a:avLst/>
          </a:prstGeom>
          <a:solidFill>
            <a:srgbClr val="EDC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D2B5E997-8BAE-B1FA-9757-20B25E9D3BE8}"/>
                  </a:ext>
                </a:extLst>
              </p:cNvPr>
              <p:cNvSpPr/>
              <p:nvPr/>
            </p:nvSpPr>
            <p:spPr>
              <a:xfrm>
                <a:off x="6645600" y="2026800"/>
                <a:ext cx="5158418" cy="39180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New</a:t>
                </a:r>
                <a:r>
                  <a:rPr lang="ko-KR" altLang="en-US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 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Contents – LG.com New Contents</a:t>
                </a:r>
              </a:p>
              <a:p>
                <a:endParaRPr lang="en-US" altLang="ko-KR" sz="1200" dirty="0">
                  <a:solidFill>
                    <a:schemeClr val="tx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endParaRPr>
              </a:p>
              <a:p>
                <a:r>
                  <a:rPr lang="ko-KR" altLang="en-US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① 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Number of missing products</a:t>
                </a:r>
              </a:p>
              <a:p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= Count of ‘X’</a:t>
                </a:r>
              </a:p>
              <a:p>
                <a:endParaRPr lang="en-US" altLang="ko-KR" sz="1200" dirty="0">
                  <a:solidFill>
                    <a:schemeClr val="tx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endParaRPr>
              </a:p>
              <a:p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Number</a:t>
                </a:r>
                <a:r>
                  <a:rPr lang="ko-KR" altLang="en-US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 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of</a:t>
                </a:r>
                <a:r>
                  <a:rPr lang="ko-KR" altLang="en-US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 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existing</a:t>
                </a:r>
                <a:r>
                  <a:rPr lang="ko-KR" altLang="en-US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 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products</a:t>
                </a:r>
              </a:p>
              <a:p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= Count of ‘O’</a:t>
                </a:r>
              </a:p>
              <a:p>
                <a:endParaRPr lang="en-US" altLang="ko-KR" sz="1200" dirty="0">
                  <a:solidFill>
                    <a:schemeClr val="tx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endParaRPr>
              </a:p>
              <a:p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Completeness (existing / total) (%)</a:t>
                </a:r>
              </a:p>
              <a:p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2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</m:ctrlPr>
                      </m:fPr>
                      <m:num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Number</m:t>
                        </m:r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of</m:t>
                        </m:r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existing</m:t>
                        </m:r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products</m:t>
                        </m:r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)</m:t>
                        </m:r>
                      </m:num>
                      <m:den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Number</m:t>
                        </m:r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of</m:t>
                        </m:r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missing</m:t>
                        </m:r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products</m:t>
                        </m:r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Number</m:t>
                        </m:r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of</m:t>
                        </m:r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existing</m:t>
                        </m:r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products</m:t>
                        </m:r>
                        <m:r>
                          <a:rPr lang="en-US" altLang="ko-KR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G스마트체2.0 Regular" panose="020B0600000101010101" pitchFamily="50" charset="-127"/>
                          </a:rPr>
                          <m:t>)</m:t>
                        </m:r>
                      </m:den>
                    </m:f>
                    <m:r>
                      <a:rPr lang="en-US" altLang="ko-KR" sz="12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LG스마트체2.0 Regular" panose="020B0600000101010101" pitchFamily="50" charset="-127"/>
                      </a:rPr>
                      <m:t> </m:t>
                    </m:r>
                  </m:oMath>
                </a14:m>
                <a:r>
                  <a:rPr lang="en-US" altLang="ko-KR" sz="1200" dirty="0">
                    <a:solidFill>
                      <a:srgbClr val="008000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× 100</a:t>
                </a:r>
                <a:endParaRPr lang="en-US" altLang="ko-KR" sz="1200" dirty="0">
                  <a:solidFill>
                    <a:schemeClr val="tx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endParaRPr>
              </a:p>
              <a:p>
                <a:endParaRPr lang="en-US" altLang="ko-KR" sz="1200" dirty="0">
                  <a:solidFill>
                    <a:srgbClr val="008000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endParaRPr>
              </a:p>
              <a:p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Score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15 Points:</a:t>
                </a:r>
                <a:r>
                  <a:rPr lang="ko-KR" altLang="en-US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 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Achieved</a:t>
                </a:r>
                <a:r>
                  <a:rPr lang="ko-KR" altLang="en-US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 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when</a:t>
                </a:r>
                <a:r>
                  <a:rPr lang="ko-KR" altLang="en-US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 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Completeness</a:t>
                </a:r>
                <a:r>
                  <a:rPr lang="ko-KR" altLang="en-US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 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is</a:t>
                </a:r>
                <a:r>
                  <a:rPr lang="ko-KR" altLang="en-US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 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100%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10 Points: Achieved when Completeness is over 90% but under 100%.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altLang="ko-KR" sz="1200" dirty="0">
                    <a:solidFill>
                      <a:schemeClr val="tx1"/>
                    </a:solidFill>
                    <a:latin typeface="LG스마트체2.0 Regular" panose="020B0600000101010101" pitchFamily="50" charset="-127"/>
                    <a:ea typeface="LG스마트체2.0 Regular" panose="020B0600000101010101" pitchFamily="50" charset="-127"/>
                  </a:rPr>
                  <a:t>0 Points: Assigned if Completeness is below 90%</a:t>
                </a:r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D2B5E997-8BAE-B1FA-9757-20B25E9D3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600" y="2026800"/>
                <a:ext cx="5158418" cy="3918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그림 18">
            <a:extLst>
              <a:ext uri="{FF2B5EF4-FFF2-40B4-BE49-F238E27FC236}">
                <a16:creationId xmlns:a16="http://schemas.microsoft.com/office/drawing/2014/main" id="{5AAB5BA5-5FC8-296D-CB50-3D626A1F3C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6388"/>
          <a:stretch>
            <a:fillRect/>
          </a:stretch>
        </p:blipFill>
        <p:spPr>
          <a:xfrm>
            <a:off x="574438" y="1846809"/>
            <a:ext cx="5760000" cy="158995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E1B3854-343E-381B-29DE-932C8285C7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3938"/>
          <a:stretch>
            <a:fillRect/>
          </a:stretch>
        </p:blipFill>
        <p:spPr>
          <a:xfrm>
            <a:off x="574438" y="3892579"/>
            <a:ext cx="5760000" cy="1232833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24B5F54C-E9C0-35BA-AC3B-D0F77CF28AC8}"/>
              </a:ext>
            </a:extLst>
          </p:cNvPr>
          <p:cNvSpPr/>
          <p:nvPr/>
        </p:nvSpPr>
        <p:spPr>
          <a:xfrm>
            <a:off x="2147043" y="4320237"/>
            <a:ext cx="4082834" cy="805175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D826A16-F5F2-0F6E-F053-B8C47F30F7AD}"/>
              </a:ext>
            </a:extLst>
          </p:cNvPr>
          <p:cNvSpPr/>
          <p:nvPr/>
        </p:nvSpPr>
        <p:spPr>
          <a:xfrm>
            <a:off x="2479249" y="5037297"/>
            <a:ext cx="340557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AA9F12E-7C2D-FD70-90DA-59537FE16022}"/>
              </a:ext>
            </a:extLst>
          </p:cNvPr>
          <p:cNvSpPr/>
          <p:nvPr/>
        </p:nvSpPr>
        <p:spPr>
          <a:xfrm>
            <a:off x="2141428" y="4337815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3438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D5781-C5D1-75FE-6BB4-C5C5D12EB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13C40FA-A4C6-A88A-5936-26D1BF620A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19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11020667-DFF1-3C52-BEC5-33239CF79EA4}"/>
              </a:ext>
            </a:extLst>
          </p:cNvPr>
          <p:cNvSpPr txBox="1">
            <a:spLocks/>
          </p:cNvSpPr>
          <p:nvPr/>
        </p:nvSpPr>
        <p:spPr>
          <a:xfrm>
            <a:off x="223957" y="200510"/>
            <a:ext cx="6045437" cy="30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LG스마트체2.0 SemiBold" panose="020B0600000101010101" pitchFamily="50" charset="-127"/>
                <a:ea typeface="LG스마트체2.0 SemiBold" panose="020B0600000101010101" pitchFamily="50" charset="-127"/>
                <a:cs typeface="+mj-cs"/>
              </a:defRPr>
            </a:lvl1pPr>
          </a:lstStyle>
          <a:p>
            <a:r>
              <a:rPr lang="en-US" altLang="ko-KR" dirty="0"/>
              <a:t>3. Page</a:t>
            </a:r>
            <a:r>
              <a:rPr lang="ko-KR" altLang="en-US" dirty="0"/>
              <a:t> </a:t>
            </a:r>
            <a:r>
              <a:rPr lang="en-US" altLang="ko-KR" dirty="0"/>
              <a:t>Guide &gt; 3.3 Interpreting Status Indicators</a:t>
            </a:r>
            <a:endParaRPr lang="ko-KR" altLang="en-US" dirty="0"/>
          </a:p>
        </p:txBody>
      </p:sp>
      <p:sp>
        <p:nvSpPr>
          <p:cNvPr id="4" name="텍스트 개체 틀 32">
            <a:extLst>
              <a:ext uri="{FF2B5EF4-FFF2-40B4-BE49-F238E27FC236}">
                <a16:creationId xmlns:a16="http://schemas.microsoft.com/office/drawing/2014/main" id="{F9AEC909-88DB-E1B4-BDE8-BBF4F95A760D}"/>
              </a:ext>
            </a:extLst>
          </p:cNvPr>
          <p:cNvSpPr txBox="1">
            <a:spLocks/>
          </p:cNvSpPr>
          <p:nvPr/>
        </p:nvSpPr>
        <p:spPr>
          <a:xfrm>
            <a:off x="390959" y="914401"/>
            <a:ext cx="5996873" cy="5438772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ko-KR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24BADF1-87DE-FAA4-E94E-F7FDFF9C9AF0}"/>
              </a:ext>
            </a:extLst>
          </p:cNvPr>
          <p:cNvGrpSpPr/>
          <p:nvPr/>
        </p:nvGrpSpPr>
        <p:grpSpPr>
          <a:xfrm>
            <a:off x="574438" y="1008909"/>
            <a:ext cx="5623718" cy="464484"/>
            <a:chOff x="1556" y="310222"/>
            <a:chExt cx="1902037" cy="46448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5D78461A-6D00-11A1-BB35-10991DEFC166}"/>
                </a:ext>
              </a:extLst>
            </p:cNvPr>
            <p:cNvSpPr/>
            <p:nvPr/>
          </p:nvSpPr>
          <p:spPr>
            <a:xfrm>
              <a:off x="1556" y="310222"/>
              <a:ext cx="1902037" cy="464484"/>
            </a:xfrm>
            <a:prstGeom prst="roundRect">
              <a:avLst>
                <a:gd name="adj" fmla="val 10000"/>
              </a:avLst>
            </a:prstGeom>
            <a:solidFill>
              <a:srgbClr val="A50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사각형: 둥근 모서리 4">
              <a:extLst>
                <a:ext uri="{FF2B5EF4-FFF2-40B4-BE49-F238E27FC236}">
                  <a16:creationId xmlns:a16="http://schemas.microsoft.com/office/drawing/2014/main" id="{C71A0206-A17E-8C69-0CD0-FE7E08ED6505}"/>
                </a:ext>
              </a:extLst>
            </p:cNvPr>
            <p:cNvSpPr txBox="1"/>
            <p:nvPr/>
          </p:nvSpPr>
          <p:spPr>
            <a:xfrm>
              <a:off x="15160" y="323826"/>
              <a:ext cx="1874829" cy="437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rPr>
                <a:t>How to View ‘B2B Dashboard – Blog’ Tab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2BF9BF4F-076C-5BA7-C05D-693476749C9B}"/>
              </a:ext>
            </a:extLst>
          </p:cNvPr>
          <p:cNvSpPr/>
          <p:nvPr/>
        </p:nvSpPr>
        <p:spPr>
          <a:xfrm>
            <a:off x="6539834" y="912599"/>
            <a:ext cx="5366415" cy="5440575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64E0EB47-EBF9-6829-0013-8A01089DA04A}"/>
              </a:ext>
            </a:extLst>
          </p:cNvPr>
          <p:cNvCxnSpPr>
            <a:cxnSpLocks/>
          </p:cNvCxnSpPr>
          <p:nvPr/>
        </p:nvCxnSpPr>
        <p:spPr>
          <a:xfrm>
            <a:off x="6646800" y="1630963"/>
            <a:ext cx="49494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CDB0FDC-078E-0EEC-56D2-21A78870E823}"/>
              </a:ext>
            </a:extLst>
          </p:cNvPr>
          <p:cNvSpPr/>
          <p:nvPr/>
        </p:nvSpPr>
        <p:spPr>
          <a:xfrm>
            <a:off x="6646799" y="1149478"/>
            <a:ext cx="2068575" cy="347585"/>
          </a:xfrm>
          <a:prstGeom prst="rect">
            <a:avLst/>
          </a:prstGeom>
          <a:solidFill>
            <a:srgbClr val="EDC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Details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14ECE0E-B6CE-81FA-3F19-E3F37ABA66E2}"/>
              </a:ext>
            </a:extLst>
          </p:cNvPr>
          <p:cNvSpPr/>
          <p:nvPr/>
        </p:nvSpPr>
        <p:spPr>
          <a:xfrm>
            <a:off x="6645600" y="2026800"/>
            <a:ext cx="4950692" cy="3918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Blog Update Status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Yearly Blog Count (‘25, ’26)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The total number of blog posts published in year.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Latest Blog Date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The upload date of the most recent post.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	</a:t>
            </a: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③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Monthly Update Status (Jan ~ Dec 2026)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Number of monthly blog posts published in 2026.</a:t>
            </a:r>
            <a:endParaRPr lang="en-US" altLang="ko-KR" sz="12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5A6C94C6-0B28-C189-A8B5-238C9FA5A129}"/>
              </a:ext>
            </a:extLst>
          </p:cNvPr>
          <p:cNvSpPr/>
          <p:nvPr/>
        </p:nvSpPr>
        <p:spPr>
          <a:xfrm>
            <a:off x="2834588" y="5472953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F8FF315-284D-808A-F23E-CEC0C15FA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95" y="2199927"/>
            <a:ext cx="5760000" cy="2865917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E0D50FAB-75E5-AAB4-C1E2-1D1587A6E327}"/>
              </a:ext>
            </a:extLst>
          </p:cNvPr>
          <p:cNvSpPr/>
          <p:nvPr/>
        </p:nvSpPr>
        <p:spPr>
          <a:xfrm>
            <a:off x="3148821" y="3085782"/>
            <a:ext cx="340557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1F74230-5A21-F28D-734C-02A963268E2C}"/>
              </a:ext>
            </a:extLst>
          </p:cNvPr>
          <p:cNvSpPr/>
          <p:nvPr/>
        </p:nvSpPr>
        <p:spPr>
          <a:xfrm>
            <a:off x="3703901" y="3085782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③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0287858-0C3A-0F10-59DD-C3CCB11AD8E8}"/>
              </a:ext>
            </a:extLst>
          </p:cNvPr>
          <p:cNvSpPr/>
          <p:nvPr/>
        </p:nvSpPr>
        <p:spPr>
          <a:xfrm>
            <a:off x="3185120" y="3082565"/>
            <a:ext cx="500760" cy="1592307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9C14C45-4946-855A-830E-03EDD5FF1DD6}"/>
              </a:ext>
            </a:extLst>
          </p:cNvPr>
          <p:cNvSpPr/>
          <p:nvPr/>
        </p:nvSpPr>
        <p:spPr>
          <a:xfrm>
            <a:off x="2774907" y="3085782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2137058-3072-6A89-A330-EDD33F5B017A}"/>
              </a:ext>
            </a:extLst>
          </p:cNvPr>
          <p:cNvSpPr/>
          <p:nvPr/>
        </p:nvSpPr>
        <p:spPr>
          <a:xfrm>
            <a:off x="2774908" y="3082565"/>
            <a:ext cx="392190" cy="1601894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9B134B6-5811-E9E3-D4CE-9C582EF2EDE3}"/>
              </a:ext>
            </a:extLst>
          </p:cNvPr>
          <p:cNvSpPr/>
          <p:nvPr/>
        </p:nvSpPr>
        <p:spPr>
          <a:xfrm>
            <a:off x="3703901" y="3082565"/>
            <a:ext cx="2150143" cy="1601894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03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0FA9754-67B1-DF56-369C-97FC9E5B5E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2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3090768-7442-5DB4-0830-40EDFD79BE3E}"/>
              </a:ext>
            </a:extLst>
          </p:cNvPr>
          <p:cNvSpPr txBox="1">
            <a:spLocks/>
          </p:cNvSpPr>
          <p:nvPr/>
        </p:nvSpPr>
        <p:spPr>
          <a:xfrm>
            <a:off x="223959" y="200509"/>
            <a:ext cx="3509055" cy="336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G스마트체2.0 SemiBold" panose="020B0600000101010101" pitchFamily="50" charset="-127"/>
                <a:ea typeface="LG스마트체2.0 SemiBold" panose="020B0600000101010101" pitchFamily="50" charset="-127"/>
                <a:cs typeface="+mj-cs"/>
              </a:defRPr>
            </a:lvl1pPr>
          </a:lstStyle>
          <a:p>
            <a:r>
              <a:rPr lang="en-US" altLang="ko-KR" sz="2000" dirty="0"/>
              <a:t>Index</a:t>
            </a:r>
            <a:endParaRPr lang="ko-KR" altLang="en-US" sz="2000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21F18C3-2BED-6BE9-9AED-186714A305BD}"/>
              </a:ext>
            </a:extLst>
          </p:cNvPr>
          <p:cNvSpPr txBox="1">
            <a:spLocks/>
          </p:cNvSpPr>
          <p:nvPr/>
        </p:nvSpPr>
        <p:spPr>
          <a:xfrm>
            <a:off x="1025236" y="1696247"/>
            <a:ext cx="2964873" cy="51262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000" dirty="0"/>
              <a:t>1. Common Guide</a:t>
            </a:r>
            <a:endParaRPr lang="en-US" altLang="ko-KR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2BE0B4BF-DB3A-182D-3832-8EB67751ADB8}"/>
              </a:ext>
            </a:extLst>
          </p:cNvPr>
          <p:cNvSpPr txBox="1">
            <a:spLocks/>
          </p:cNvSpPr>
          <p:nvPr/>
        </p:nvSpPr>
        <p:spPr>
          <a:xfrm>
            <a:off x="4306454" y="1696247"/>
            <a:ext cx="2964873" cy="512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000" dirty="0"/>
              <a:t>2. Page Guide</a:t>
            </a:r>
            <a:endParaRPr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8A6D7BBE-F678-C14E-9053-F52129B66F2B}"/>
              </a:ext>
            </a:extLst>
          </p:cNvPr>
          <p:cNvSpPr txBox="1">
            <a:spLocks/>
          </p:cNvSpPr>
          <p:nvPr/>
        </p:nvSpPr>
        <p:spPr>
          <a:xfrm>
            <a:off x="1244599" y="2369128"/>
            <a:ext cx="2964873" cy="188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400" dirty="0"/>
              <a:t>1.1 Overview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400" dirty="0"/>
              <a:t>1.2 Access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400" dirty="0"/>
              <a:t>1.3 Sitemap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400" dirty="0"/>
              <a:t>1.4 Monitoring Item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400" dirty="0"/>
              <a:t>1.5 FAQ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774B3691-B41C-F2D2-D20A-08B0D36D326B}"/>
              </a:ext>
            </a:extLst>
          </p:cNvPr>
          <p:cNvSpPr txBox="1">
            <a:spLocks/>
          </p:cNvSpPr>
          <p:nvPr/>
        </p:nvSpPr>
        <p:spPr>
          <a:xfrm>
            <a:off x="4574885" y="2369128"/>
            <a:ext cx="2964873" cy="188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400" dirty="0"/>
              <a:t>2.1 Interface &amp; Navigation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400" dirty="0"/>
              <a:t>2.2 View Selection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400" dirty="0"/>
              <a:t>2.3 Data Export</a:t>
            </a:r>
            <a:endParaRPr lang="en-US" altLang="ko-KR" sz="1050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7422FA52-0110-E227-5FB6-72F5A428BC57}"/>
              </a:ext>
            </a:extLst>
          </p:cNvPr>
          <p:cNvSpPr txBox="1">
            <a:spLocks/>
          </p:cNvSpPr>
          <p:nvPr/>
        </p:nvSpPr>
        <p:spPr>
          <a:xfrm>
            <a:off x="7587672" y="1696247"/>
            <a:ext cx="2964873" cy="512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000" dirty="0"/>
              <a:t>3. Data Guide</a:t>
            </a:r>
            <a:endParaRPr lang="ko-KR" altLang="en-US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D548A7F8-974C-E5CF-FD5C-E58F34145D15}"/>
              </a:ext>
            </a:extLst>
          </p:cNvPr>
          <p:cNvSpPr txBox="1">
            <a:spLocks/>
          </p:cNvSpPr>
          <p:nvPr/>
        </p:nvSpPr>
        <p:spPr>
          <a:xfrm>
            <a:off x="7905172" y="2369128"/>
            <a:ext cx="2964873" cy="188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400" dirty="0"/>
              <a:t>3.1 Metrics Definition</a:t>
            </a:r>
          </a:p>
          <a:p>
            <a:pPr marL="0" indent="0">
              <a:buNone/>
            </a:pPr>
            <a:r>
              <a:rPr lang="en-US" altLang="ko-KR" sz="1400" dirty="0"/>
              <a:t>3.2 Calculation Logic</a:t>
            </a:r>
          </a:p>
          <a:p>
            <a:pPr marL="0" indent="0">
              <a:buNone/>
            </a:pPr>
            <a:r>
              <a:rPr lang="en-US" altLang="ko-KR" sz="1400" dirty="0"/>
              <a:t>3.3 Interpreting Status Indicators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017079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5E60C-8536-C2E7-A36D-C05534B61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DF910C9-5658-6656-4764-38F57CE6A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20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917E8A24-1405-D166-546C-0C26AE1E377F}"/>
              </a:ext>
            </a:extLst>
          </p:cNvPr>
          <p:cNvSpPr txBox="1">
            <a:spLocks/>
          </p:cNvSpPr>
          <p:nvPr/>
        </p:nvSpPr>
        <p:spPr>
          <a:xfrm>
            <a:off x="223958" y="200510"/>
            <a:ext cx="6315876" cy="30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LG스마트체2.0 SemiBold" panose="020B0600000101010101" pitchFamily="50" charset="-127"/>
                <a:ea typeface="LG스마트체2.0 SemiBold" panose="020B0600000101010101" pitchFamily="50" charset="-127"/>
                <a:cs typeface="+mj-cs"/>
              </a:defRPr>
            </a:lvl1pPr>
          </a:lstStyle>
          <a:p>
            <a:r>
              <a:rPr lang="en-US" altLang="ko-KR" dirty="0"/>
              <a:t>3. Page</a:t>
            </a:r>
            <a:r>
              <a:rPr lang="ko-KR" altLang="en-US" dirty="0"/>
              <a:t> </a:t>
            </a:r>
            <a:r>
              <a:rPr lang="en-US" altLang="ko-KR" dirty="0"/>
              <a:t>Guide &gt; 3.3 Interpreting Status Indicators</a:t>
            </a:r>
            <a:endParaRPr lang="ko-KR" altLang="en-US" dirty="0"/>
          </a:p>
        </p:txBody>
      </p:sp>
      <p:sp>
        <p:nvSpPr>
          <p:cNvPr id="4" name="텍스트 개체 틀 32">
            <a:extLst>
              <a:ext uri="{FF2B5EF4-FFF2-40B4-BE49-F238E27FC236}">
                <a16:creationId xmlns:a16="http://schemas.microsoft.com/office/drawing/2014/main" id="{A5118810-14BA-4FCB-FF4D-A981F5431650}"/>
              </a:ext>
            </a:extLst>
          </p:cNvPr>
          <p:cNvSpPr txBox="1">
            <a:spLocks/>
          </p:cNvSpPr>
          <p:nvPr/>
        </p:nvSpPr>
        <p:spPr>
          <a:xfrm>
            <a:off x="390959" y="914401"/>
            <a:ext cx="5996873" cy="5438772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ko-KR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DFF5A690-02CA-06F6-2026-D095B122FB68}"/>
              </a:ext>
            </a:extLst>
          </p:cNvPr>
          <p:cNvGrpSpPr/>
          <p:nvPr/>
        </p:nvGrpSpPr>
        <p:grpSpPr>
          <a:xfrm>
            <a:off x="509395" y="4665259"/>
            <a:ext cx="5760000" cy="1338707"/>
            <a:chOff x="397934" y="3381408"/>
            <a:chExt cx="5760000" cy="1338707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C07C073D-26B9-CB6B-AEAA-D4478C133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39354" b="990"/>
            <a:stretch>
              <a:fillRect/>
            </a:stretch>
          </p:blipFill>
          <p:spPr>
            <a:xfrm>
              <a:off x="397934" y="3381408"/>
              <a:ext cx="5760000" cy="1338707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C5A46F37-541F-1B77-2E47-8CC926E1B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3661" y="3907519"/>
              <a:ext cx="1014273" cy="791787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9545E59C-FBE7-62CD-9B0B-9587302B436A}"/>
              </a:ext>
            </a:extLst>
          </p:cNvPr>
          <p:cNvGrpSpPr/>
          <p:nvPr/>
        </p:nvGrpSpPr>
        <p:grpSpPr>
          <a:xfrm>
            <a:off x="574438" y="1008909"/>
            <a:ext cx="5623718" cy="464484"/>
            <a:chOff x="1556" y="310222"/>
            <a:chExt cx="1902037" cy="46448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E4BB22C6-068E-4BBE-63C1-6A229AA0F3ED}"/>
                </a:ext>
              </a:extLst>
            </p:cNvPr>
            <p:cNvSpPr/>
            <p:nvPr/>
          </p:nvSpPr>
          <p:spPr>
            <a:xfrm>
              <a:off x="1556" y="310222"/>
              <a:ext cx="1902037" cy="464484"/>
            </a:xfrm>
            <a:prstGeom prst="roundRect">
              <a:avLst>
                <a:gd name="adj" fmla="val 10000"/>
              </a:avLst>
            </a:prstGeom>
            <a:solidFill>
              <a:srgbClr val="A50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사각형: 둥근 모서리 4">
              <a:extLst>
                <a:ext uri="{FF2B5EF4-FFF2-40B4-BE49-F238E27FC236}">
                  <a16:creationId xmlns:a16="http://schemas.microsoft.com/office/drawing/2014/main" id="{BD5164C1-B75B-1A8B-1311-C36D06AFC983}"/>
                </a:ext>
              </a:extLst>
            </p:cNvPr>
            <p:cNvSpPr txBox="1"/>
            <p:nvPr/>
          </p:nvSpPr>
          <p:spPr>
            <a:xfrm>
              <a:off x="15160" y="323826"/>
              <a:ext cx="1874829" cy="437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rPr>
                <a:t>How to View ‘B2B Dashboard – New Contents’ Tab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6D691B1D-66ED-2AD8-9AA0-CF483DE1AD57}"/>
              </a:ext>
            </a:extLst>
          </p:cNvPr>
          <p:cNvSpPr/>
          <p:nvPr/>
        </p:nvSpPr>
        <p:spPr>
          <a:xfrm>
            <a:off x="6549882" y="912599"/>
            <a:ext cx="5366415" cy="5440575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F8ED34B5-1BF4-6298-9C00-5F864374B833}"/>
              </a:ext>
            </a:extLst>
          </p:cNvPr>
          <p:cNvCxnSpPr>
            <a:cxnSpLocks/>
          </p:cNvCxnSpPr>
          <p:nvPr/>
        </p:nvCxnSpPr>
        <p:spPr>
          <a:xfrm>
            <a:off x="6646800" y="1630963"/>
            <a:ext cx="49494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10DCED8-4133-4266-4C4F-9F73B056003E}"/>
              </a:ext>
            </a:extLst>
          </p:cNvPr>
          <p:cNvSpPr/>
          <p:nvPr/>
        </p:nvSpPr>
        <p:spPr>
          <a:xfrm>
            <a:off x="6646799" y="1149478"/>
            <a:ext cx="2068575" cy="347585"/>
          </a:xfrm>
          <a:prstGeom prst="rect">
            <a:avLst/>
          </a:prstGeom>
          <a:solidFill>
            <a:srgbClr val="EDC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Details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FFA9951-54CD-FDD2-C305-A3BD778C87AF}"/>
              </a:ext>
            </a:extLst>
          </p:cNvPr>
          <p:cNvSpPr/>
          <p:nvPr/>
        </p:nvSpPr>
        <p:spPr>
          <a:xfrm>
            <a:off x="6645600" y="1706134"/>
            <a:ext cx="4950692" cy="3918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New</a:t>
            </a:r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Contents</a:t>
            </a:r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List</a:t>
            </a:r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of</a:t>
            </a:r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Base</a:t>
            </a:r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Date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Title or</a:t>
            </a:r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Page: Content Title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- Click to view reference of the page on the Global site.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Recommended or Mandatory: Content Requirement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- Recommended (Blog): Content that is suggested for the region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- Mandatory (LG.com):</a:t>
            </a:r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Countries mentioned as mandatory are designated for uploading the page.</a:t>
            </a:r>
          </a:p>
          <a:p>
            <a:pPr marL="171450" indent="-171450">
              <a:buFontTx/>
              <a:buChar char="-"/>
            </a:pPr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③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Scoring Y/N (Only for LG.com New Contents)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- Pages with ‘Scoring Y/N = N’ are excluded from score calculation.</a:t>
            </a:r>
          </a:p>
          <a:p>
            <a:pPr marL="171450" indent="-171450">
              <a:buFontTx/>
              <a:buChar char="-"/>
            </a:pPr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④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Dam Link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- Click the [Download] button to access to DAM link for assets.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⑤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Blog New Contents (Upload</a:t>
            </a:r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Status)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Date: Displays the ‘Upload Date’ if the post is uploaded.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‘-’ (Hyphen): Indicates that the content has not yet been uploaded.</a:t>
            </a:r>
          </a:p>
          <a:p>
            <a:pPr marL="171450" indent="-171450">
              <a:buFontTx/>
              <a:buChar char="-"/>
            </a:pPr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⑥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LG.com New Contents (Upload Status)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‘O’: Content is successfully uploaded.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‘X’: Content is missing/not yet uploaded.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‘N/A’: The content is not applicable for monitoring in the specific country.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569186A9-C5D6-4A8C-095E-4B426AFF378B}"/>
              </a:ext>
            </a:extLst>
          </p:cNvPr>
          <p:cNvSpPr/>
          <p:nvPr/>
        </p:nvSpPr>
        <p:spPr>
          <a:xfrm>
            <a:off x="2834588" y="5472953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003C0B5-A44F-2E9F-EB5D-690332DEBF17}"/>
              </a:ext>
            </a:extLst>
          </p:cNvPr>
          <p:cNvGrpSpPr>
            <a:grpSpLocks noChangeAspect="1"/>
          </p:cNvGrpSpPr>
          <p:nvPr/>
        </p:nvGrpSpPr>
        <p:grpSpPr>
          <a:xfrm>
            <a:off x="509395" y="1706134"/>
            <a:ext cx="5760000" cy="2561172"/>
            <a:chOff x="5864136" y="1494854"/>
            <a:chExt cx="5003960" cy="2561172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FB89608B-6B02-B84D-3CF7-44141E603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-1" r="49430"/>
            <a:stretch>
              <a:fillRect/>
            </a:stretch>
          </p:blipFill>
          <p:spPr>
            <a:xfrm>
              <a:off x="5864136" y="1494854"/>
              <a:ext cx="5003960" cy="2561172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3BC19259-4E0A-51CC-9704-084DED6D8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6246" r="38" b="45577"/>
            <a:stretch>
              <a:fillRect/>
            </a:stretch>
          </p:blipFill>
          <p:spPr>
            <a:xfrm>
              <a:off x="9510971" y="1497063"/>
              <a:ext cx="1357125" cy="1393869"/>
            </a:xfrm>
            <a:prstGeom prst="rect">
              <a:avLst/>
            </a:prstGeom>
          </p:spPr>
        </p:pic>
      </p:grp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A0C8FD2-1DB3-4890-F4F4-2E1170AE981C}"/>
              </a:ext>
            </a:extLst>
          </p:cNvPr>
          <p:cNvSpPr/>
          <p:nvPr/>
        </p:nvSpPr>
        <p:spPr>
          <a:xfrm>
            <a:off x="2730520" y="3087816"/>
            <a:ext cx="340557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FAF73A6-F4EC-D99C-DC9A-CDCD03DEF91F}"/>
              </a:ext>
            </a:extLst>
          </p:cNvPr>
          <p:cNvSpPr/>
          <p:nvPr/>
        </p:nvSpPr>
        <p:spPr>
          <a:xfrm>
            <a:off x="2764529" y="3269181"/>
            <a:ext cx="1030364" cy="2742412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CFE8A95-B635-16DC-E451-DD5876DB6AF2}"/>
              </a:ext>
            </a:extLst>
          </p:cNvPr>
          <p:cNvSpPr/>
          <p:nvPr/>
        </p:nvSpPr>
        <p:spPr>
          <a:xfrm>
            <a:off x="917665" y="3087816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FAEB9AB-0095-FE2F-7839-592609B9FB4A}"/>
              </a:ext>
            </a:extLst>
          </p:cNvPr>
          <p:cNvSpPr/>
          <p:nvPr/>
        </p:nvSpPr>
        <p:spPr>
          <a:xfrm>
            <a:off x="944846" y="3269181"/>
            <a:ext cx="1749621" cy="2718572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14B78-6682-B773-7D33-1AE78DAEDAF9}"/>
              </a:ext>
            </a:extLst>
          </p:cNvPr>
          <p:cNvSpPr/>
          <p:nvPr/>
        </p:nvSpPr>
        <p:spPr>
          <a:xfrm>
            <a:off x="4268171" y="3087816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④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6497F4-1566-3BA3-CDD3-D1C31865A8DB}"/>
              </a:ext>
            </a:extLst>
          </p:cNvPr>
          <p:cNvSpPr/>
          <p:nvPr/>
        </p:nvSpPr>
        <p:spPr>
          <a:xfrm>
            <a:off x="4389898" y="3269181"/>
            <a:ext cx="536433" cy="2742411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588D652-06B5-BCB8-6FF8-1A506FA7D1AC}"/>
              </a:ext>
            </a:extLst>
          </p:cNvPr>
          <p:cNvSpPr/>
          <p:nvPr/>
        </p:nvSpPr>
        <p:spPr>
          <a:xfrm>
            <a:off x="5062215" y="3087816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⑤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1614288-FB47-5D2C-19E0-37672837EE94}"/>
              </a:ext>
            </a:extLst>
          </p:cNvPr>
          <p:cNvSpPr/>
          <p:nvPr/>
        </p:nvSpPr>
        <p:spPr>
          <a:xfrm>
            <a:off x="5099099" y="3269181"/>
            <a:ext cx="1148612" cy="998126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0CEAED2-0783-E2D4-A308-092C85CB7DD6}"/>
              </a:ext>
            </a:extLst>
          </p:cNvPr>
          <p:cNvSpPr/>
          <p:nvPr/>
        </p:nvSpPr>
        <p:spPr>
          <a:xfrm>
            <a:off x="5251383" y="5191369"/>
            <a:ext cx="996329" cy="820224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1CB50A8-A0BB-5E56-A9CA-D5A02525B2B6}"/>
              </a:ext>
            </a:extLst>
          </p:cNvPr>
          <p:cNvSpPr/>
          <p:nvPr/>
        </p:nvSpPr>
        <p:spPr>
          <a:xfrm>
            <a:off x="3732337" y="4955419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③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E5C8AB3-CECC-5DE2-02FF-5BF54523972D}"/>
              </a:ext>
            </a:extLst>
          </p:cNvPr>
          <p:cNvSpPr/>
          <p:nvPr/>
        </p:nvSpPr>
        <p:spPr>
          <a:xfrm>
            <a:off x="3794892" y="5191369"/>
            <a:ext cx="538353" cy="820223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56C6732-D1F1-D5C8-DAA4-D3954DB84738}"/>
              </a:ext>
            </a:extLst>
          </p:cNvPr>
          <p:cNvSpPr/>
          <p:nvPr/>
        </p:nvSpPr>
        <p:spPr>
          <a:xfrm>
            <a:off x="5099099" y="5000867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⑥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5844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1B6BDA-7713-E684-4EDE-EBC73D2AC4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21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212D4-71A9-C499-F4E6-B2BBF5D0FDD7}"/>
              </a:ext>
            </a:extLst>
          </p:cNvPr>
          <p:cNvSpPr txBox="1"/>
          <p:nvPr/>
        </p:nvSpPr>
        <p:spPr>
          <a:xfrm>
            <a:off x="4283837" y="3136612"/>
            <a:ext cx="362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/>
              <a:t>End of Document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8305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FA12E26-D035-A4E7-BC55-1D9648AE60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3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265987CD-0929-90F3-55DD-A9BC23B4ACDD}"/>
              </a:ext>
            </a:extLst>
          </p:cNvPr>
          <p:cNvSpPr txBox="1">
            <a:spLocks/>
          </p:cNvSpPr>
          <p:nvPr/>
        </p:nvSpPr>
        <p:spPr>
          <a:xfrm>
            <a:off x="223959" y="200509"/>
            <a:ext cx="4709991" cy="336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LG스마트체2.0 SemiBold" panose="020B0600000101010101" pitchFamily="50" charset="-127"/>
                <a:ea typeface="LG스마트체2.0 SemiBold" panose="020B0600000101010101" pitchFamily="50" charset="-127"/>
                <a:cs typeface="+mj-cs"/>
              </a:defRPr>
            </a:lvl1pPr>
          </a:lstStyle>
          <a:p>
            <a:r>
              <a:rPr lang="en-US" altLang="ko-KR" dirty="0"/>
              <a:t>1. Common Guide &gt; 1.1 Overview</a:t>
            </a:r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0D78E915-522C-20FC-F85E-22A919CEE308}"/>
              </a:ext>
            </a:extLst>
          </p:cNvPr>
          <p:cNvSpPr txBox="1">
            <a:spLocks/>
          </p:cNvSpPr>
          <p:nvPr/>
        </p:nvSpPr>
        <p:spPr>
          <a:xfrm>
            <a:off x="2696066" y="1040421"/>
            <a:ext cx="9040304" cy="93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400" dirty="0"/>
              <a:t>This dashboard is designed to help subsidiaries systematically manage content quality and SEO of </a:t>
            </a:r>
            <a:r>
              <a:rPr lang="en-US" altLang="ko-KR" sz="1400" b="1" u="sng" dirty="0"/>
              <a:t>AEM pages and LG.com(only B2B) </a:t>
            </a:r>
            <a:r>
              <a:rPr lang="en-US" altLang="ko-KR" sz="1400" dirty="0"/>
              <a:t>Please refer to the following guide for the specific goal of each monitoring item. </a:t>
            </a:r>
          </a:p>
        </p:txBody>
      </p:sp>
      <p:sp>
        <p:nvSpPr>
          <p:cNvPr id="6" name="직사각형 8">
            <a:extLst>
              <a:ext uri="{FF2B5EF4-FFF2-40B4-BE49-F238E27FC236}">
                <a16:creationId xmlns:a16="http://schemas.microsoft.com/office/drawing/2014/main" id="{94D7BDE2-B234-F0AA-F34D-6E790733C84A}"/>
              </a:ext>
            </a:extLst>
          </p:cNvPr>
          <p:cNvSpPr/>
          <p:nvPr/>
        </p:nvSpPr>
        <p:spPr>
          <a:xfrm>
            <a:off x="488907" y="1040421"/>
            <a:ext cx="1985129" cy="936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6350">
            <a:solidFill>
              <a:srgbClr val="FFFFFF">
                <a:lumMod val="50000"/>
              </a:srgbClr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Purpose</a:t>
            </a:r>
          </a:p>
        </p:txBody>
      </p:sp>
      <p:sp>
        <p:nvSpPr>
          <p:cNvPr id="7" name="직사각형 8">
            <a:extLst>
              <a:ext uri="{FF2B5EF4-FFF2-40B4-BE49-F238E27FC236}">
                <a16:creationId xmlns:a16="http://schemas.microsoft.com/office/drawing/2014/main" id="{9069CE06-3D42-5EA3-4FF1-61DECE6D6826}"/>
              </a:ext>
            </a:extLst>
          </p:cNvPr>
          <p:cNvSpPr/>
          <p:nvPr/>
        </p:nvSpPr>
        <p:spPr>
          <a:xfrm>
            <a:off x="488907" y="2284762"/>
            <a:ext cx="1057089" cy="2466345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6350">
            <a:solidFill>
              <a:srgbClr val="FFFFFF">
                <a:lumMod val="50000"/>
              </a:srgbClr>
            </a:solidFill>
          </a:ln>
          <a:effectLst/>
        </p:spPr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Monitoring Goals</a:t>
            </a:r>
          </a:p>
        </p:txBody>
      </p:sp>
      <p:sp>
        <p:nvSpPr>
          <p:cNvPr id="8" name="직사각형 8">
            <a:extLst>
              <a:ext uri="{FF2B5EF4-FFF2-40B4-BE49-F238E27FC236}">
                <a16:creationId xmlns:a16="http://schemas.microsoft.com/office/drawing/2014/main" id="{B3138FD8-4F96-E81A-CCFE-3966F48A67F0}"/>
              </a:ext>
            </a:extLst>
          </p:cNvPr>
          <p:cNvSpPr/>
          <p:nvPr/>
        </p:nvSpPr>
        <p:spPr>
          <a:xfrm>
            <a:off x="479480" y="4982624"/>
            <a:ext cx="1985129" cy="1212335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6350">
            <a:solidFill>
              <a:srgbClr val="FFFFFF">
                <a:lumMod val="50000"/>
              </a:srgbClr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Update Frequency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3F9A3E4-4C96-0868-BF00-AC17D0B46FB4}"/>
              </a:ext>
            </a:extLst>
          </p:cNvPr>
          <p:cNvCxnSpPr>
            <a:cxnSpLocks/>
          </p:cNvCxnSpPr>
          <p:nvPr/>
        </p:nvCxnSpPr>
        <p:spPr>
          <a:xfrm>
            <a:off x="488907" y="2120230"/>
            <a:ext cx="112474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AA8FD5D3-BBBF-BD3E-69DA-996318A5FDE1}"/>
              </a:ext>
            </a:extLst>
          </p:cNvPr>
          <p:cNvSpPr txBox="1">
            <a:spLocks/>
          </p:cNvSpPr>
          <p:nvPr/>
        </p:nvSpPr>
        <p:spPr>
          <a:xfrm>
            <a:off x="2696066" y="2264040"/>
            <a:ext cx="9234677" cy="246500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ko-KR"/>
            </a:defPPr>
            <a:lvl1pPr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dirty="0"/>
              <a:t>Improve the quality of PDP of </a:t>
            </a:r>
            <a:r>
              <a:rPr lang="en-US" altLang="ko-KR" b="1" u="sng" dirty="0"/>
              <a:t>RAC</a:t>
            </a:r>
            <a:r>
              <a:rPr lang="en-US" altLang="ko-KR" dirty="0"/>
              <a:t>(all countries), </a:t>
            </a:r>
            <a:r>
              <a:rPr lang="en-US" altLang="ko-KR" b="1" u="sng" dirty="0" err="1"/>
              <a:t>Aircare</a:t>
            </a:r>
            <a:r>
              <a:rPr lang="en-US" altLang="ko-KR" dirty="0"/>
              <a:t>(</a:t>
            </a:r>
            <a:r>
              <a:rPr lang="en-US" altLang="ko-KR" dirty="0" err="1"/>
              <a:t>HongKong</a:t>
            </a:r>
            <a:r>
              <a:rPr lang="en-US" altLang="ko-KR" dirty="0"/>
              <a:t>, Malaysia, Singapore, Taiwan, Vietnam, Thailand)</a:t>
            </a:r>
          </a:p>
          <a:p>
            <a:r>
              <a:rPr lang="ko-KR" altLang="en-US" dirty="0"/>
              <a:t>①</a:t>
            </a:r>
            <a:r>
              <a:rPr lang="en-US" altLang="ko-KR" dirty="0"/>
              <a:t> Content : Enhance PDP content quality and ensure proper content structure</a:t>
            </a:r>
          </a:p>
          <a:p>
            <a:r>
              <a:rPr lang="ko-KR" altLang="en-US" dirty="0"/>
              <a:t>② </a:t>
            </a:r>
            <a:r>
              <a:rPr lang="en-US" altLang="ko-KR" dirty="0"/>
              <a:t>SEO : Improve search visibility and expand SEO coverage</a:t>
            </a:r>
          </a:p>
          <a:p>
            <a:endParaRPr lang="en-US" altLang="ko-KR" dirty="0"/>
          </a:p>
          <a:p>
            <a:r>
              <a:rPr lang="en-US" altLang="ko-KR" dirty="0"/>
              <a:t> Expand and improve the SEO area with a focus on </a:t>
            </a:r>
            <a:r>
              <a:rPr lang="en-US" altLang="ko-KR" b="1" u="sng" dirty="0"/>
              <a:t>Blog and New Contents of SAC</a:t>
            </a:r>
            <a:r>
              <a:rPr lang="en-US" altLang="ko-KR" dirty="0"/>
              <a:t>(all countries) </a:t>
            </a:r>
          </a:p>
          <a:p>
            <a:r>
              <a:rPr lang="ko-KR" altLang="en-US" dirty="0"/>
              <a:t>①</a:t>
            </a:r>
            <a:r>
              <a:rPr lang="en-US" altLang="ko-KR" dirty="0"/>
              <a:t> SEO : Improve search visibility and expand SEO coverage </a:t>
            </a:r>
            <a:r>
              <a:rPr lang="en-US" altLang="ko-KR" u="sng" dirty="0"/>
              <a:t>(based on AEM &amp; LG.com)</a:t>
            </a:r>
          </a:p>
          <a:p>
            <a:r>
              <a:rPr lang="ko-KR" altLang="en-US" dirty="0"/>
              <a:t>②</a:t>
            </a:r>
            <a:r>
              <a:rPr lang="en-US" altLang="ko-KR" dirty="0"/>
              <a:t> Content : Ensure Blog contents are updated frequently and CAT/PLP pages are kept up to date </a:t>
            </a:r>
            <a:r>
              <a:rPr lang="en-US" altLang="ko-KR" u="sng" dirty="0"/>
              <a:t>(based on LG.com)</a:t>
            </a:r>
          </a:p>
          <a:p>
            <a:r>
              <a:rPr lang="ko-KR" altLang="en-US" dirty="0"/>
              <a:t>③</a:t>
            </a:r>
            <a:r>
              <a:rPr lang="en-US" altLang="ko-KR" dirty="0"/>
              <a:t> GNB Structure : Ensure proper navigation between B2B and B2C pages </a:t>
            </a:r>
            <a:r>
              <a:rPr lang="en-US" altLang="ko-KR" u="sng" dirty="0"/>
              <a:t>(based on LG.com)</a:t>
            </a:r>
            <a:endParaRPr lang="ko-KR" altLang="en-US" u="sng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577FA6E2-49E7-3DA1-C8F9-F5C698C63B9D}"/>
              </a:ext>
            </a:extLst>
          </p:cNvPr>
          <p:cNvCxnSpPr>
            <a:cxnSpLocks/>
          </p:cNvCxnSpPr>
          <p:nvPr/>
        </p:nvCxnSpPr>
        <p:spPr>
          <a:xfrm>
            <a:off x="488907" y="4872857"/>
            <a:ext cx="112474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8">
            <a:extLst>
              <a:ext uri="{FF2B5EF4-FFF2-40B4-BE49-F238E27FC236}">
                <a16:creationId xmlns:a16="http://schemas.microsoft.com/office/drawing/2014/main" id="{4473B7E9-231E-9E95-30CD-90163A5C83B9}"/>
              </a:ext>
            </a:extLst>
          </p:cNvPr>
          <p:cNvSpPr/>
          <p:nvPr/>
        </p:nvSpPr>
        <p:spPr>
          <a:xfrm>
            <a:off x="1619124" y="2284762"/>
            <a:ext cx="854912" cy="1144238"/>
          </a:xfrm>
          <a:prstGeom prst="rect">
            <a:avLst/>
          </a:prstGeom>
          <a:solidFill>
            <a:schemeClr val="bg1"/>
          </a:solidFill>
          <a:ln w="6350">
            <a:solidFill>
              <a:srgbClr val="FFFFFF">
                <a:lumMod val="50000"/>
              </a:srgbClr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B2C</a:t>
            </a: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15" name="직사각형 8">
            <a:extLst>
              <a:ext uri="{FF2B5EF4-FFF2-40B4-BE49-F238E27FC236}">
                <a16:creationId xmlns:a16="http://schemas.microsoft.com/office/drawing/2014/main" id="{092731DD-CEB2-E165-A49E-B25781668CB4}"/>
              </a:ext>
            </a:extLst>
          </p:cNvPr>
          <p:cNvSpPr/>
          <p:nvPr/>
        </p:nvSpPr>
        <p:spPr>
          <a:xfrm>
            <a:off x="1619124" y="3550750"/>
            <a:ext cx="854912" cy="1144238"/>
          </a:xfrm>
          <a:prstGeom prst="rect">
            <a:avLst/>
          </a:prstGeom>
          <a:solidFill>
            <a:schemeClr val="bg1"/>
          </a:solidFill>
          <a:ln w="6350">
            <a:solidFill>
              <a:srgbClr val="FFFFFF">
                <a:lumMod val="50000"/>
              </a:srgbClr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B2B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0C58732D-D265-0D2A-34F0-2B4D5F0398B1}"/>
              </a:ext>
            </a:extLst>
          </p:cNvPr>
          <p:cNvSpPr txBox="1">
            <a:spLocks/>
          </p:cNvSpPr>
          <p:nvPr/>
        </p:nvSpPr>
        <p:spPr>
          <a:xfrm>
            <a:off x="2696066" y="4982625"/>
            <a:ext cx="9040304" cy="6263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400" dirty="0"/>
              <a:t>This dashboard is updated on a bi-weekly basis.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F704420-10C9-0B97-79BC-4B2E07A50E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" t="-332" r="42178" b="332"/>
          <a:stretch>
            <a:fillRect/>
          </a:stretch>
        </p:blipFill>
        <p:spPr>
          <a:xfrm>
            <a:off x="3327472" y="5608946"/>
            <a:ext cx="7037919" cy="4680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C5D292-70A7-39CB-A604-96DBCCEEB3C9}"/>
              </a:ext>
            </a:extLst>
          </p:cNvPr>
          <p:cNvSpPr txBox="1"/>
          <p:nvPr/>
        </p:nvSpPr>
        <p:spPr>
          <a:xfrm>
            <a:off x="3355397" y="6081453"/>
            <a:ext cx="8324414" cy="283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altLang="ko-KR" sz="1200" b="0" dirty="0"/>
              <a:t>*Please refer to the </a:t>
            </a:r>
            <a:r>
              <a:rPr lang="ko-KR" altLang="en-US" sz="1200" b="0" u="sng" dirty="0"/>
              <a:t>①</a:t>
            </a:r>
            <a:r>
              <a:rPr lang="en-US" altLang="ko-KR" sz="1200" b="0" u="sng" dirty="0"/>
              <a:t>‘last updated'</a:t>
            </a:r>
            <a:r>
              <a:rPr lang="en-US" altLang="ko-KR" sz="1200" b="0" dirty="0"/>
              <a:t> timestamp in the top-right corner </a:t>
            </a:r>
            <a:r>
              <a:rPr lang="en-US" altLang="ko-KR" sz="1200" dirty="0"/>
              <a:t>for</a:t>
            </a:r>
            <a:r>
              <a:rPr lang="ko-KR" altLang="en-US" sz="1200" dirty="0"/>
              <a:t> </a:t>
            </a:r>
            <a:r>
              <a:rPr lang="en-US" altLang="ko-KR" sz="1200" dirty="0"/>
              <a:t>the</a:t>
            </a:r>
            <a:r>
              <a:rPr lang="ko-KR" altLang="en-US" sz="1200" dirty="0"/>
              <a:t> </a:t>
            </a:r>
            <a:r>
              <a:rPr lang="en-US" altLang="ko-KR" sz="1200" dirty="0"/>
              <a:t>latest</a:t>
            </a:r>
            <a:r>
              <a:rPr lang="ko-KR" altLang="en-US" sz="1200" dirty="0"/>
              <a:t> </a:t>
            </a:r>
            <a:r>
              <a:rPr lang="en-US" altLang="ko-KR" sz="1200" dirty="0"/>
              <a:t>update</a:t>
            </a:r>
            <a:r>
              <a:rPr lang="ko-KR" altLang="en-US" sz="1200" dirty="0"/>
              <a:t> </a:t>
            </a:r>
            <a:r>
              <a:rPr lang="en-US" altLang="ko-KR" sz="1200" dirty="0"/>
              <a:t>date.</a:t>
            </a:r>
            <a:endParaRPr lang="en-US" altLang="ko-KR" sz="1200" b="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92B8F08-DF97-B6CA-937B-5EB5D72F7B10}"/>
              </a:ext>
            </a:extLst>
          </p:cNvPr>
          <p:cNvSpPr/>
          <p:nvPr/>
        </p:nvSpPr>
        <p:spPr>
          <a:xfrm>
            <a:off x="9273804" y="5342679"/>
            <a:ext cx="295429" cy="24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26620907-11E0-93F0-C3D9-E0CDACA7C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917" y="5635977"/>
            <a:ext cx="907474" cy="43587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89AFEF7E-FE45-F50E-DE23-C4D28B509570}"/>
              </a:ext>
            </a:extLst>
          </p:cNvPr>
          <p:cNvSpPr/>
          <p:nvPr/>
        </p:nvSpPr>
        <p:spPr>
          <a:xfrm>
            <a:off x="9356314" y="5712649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2F1EF03-9D2F-3122-DC1A-7E700D618175}"/>
              </a:ext>
            </a:extLst>
          </p:cNvPr>
          <p:cNvSpPr/>
          <p:nvPr/>
        </p:nvSpPr>
        <p:spPr>
          <a:xfrm>
            <a:off x="9356315" y="5653957"/>
            <a:ext cx="907473" cy="357946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D4DEA8-14BB-9E68-D851-1BF84EE407EA}"/>
              </a:ext>
            </a:extLst>
          </p:cNvPr>
          <p:cNvSpPr txBox="1"/>
          <p:nvPr/>
        </p:nvSpPr>
        <p:spPr>
          <a:xfrm>
            <a:off x="10263788" y="1413647"/>
            <a:ext cx="1885950" cy="256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800" b="1" dirty="0">
                <a:solidFill>
                  <a:srgbClr val="008000"/>
                </a:solidFill>
              </a:rPr>
              <a:t>(pages before going live on LG.com)</a:t>
            </a:r>
            <a:r>
              <a:rPr lang="en-US" altLang="ko-KR" sz="800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915E27-0BB4-43F4-7D9C-4C18E0EF83B0}"/>
              </a:ext>
            </a:extLst>
          </p:cNvPr>
          <p:cNvSpPr txBox="1"/>
          <p:nvPr/>
        </p:nvSpPr>
        <p:spPr>
          <a:xfrm>
            <a:off x="1582560" y="2856881"/>
            <a:ext cx="928040" cy="256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800" b="1" dirty="0">
                <a:solidFill>
                  <a:srgbClr val="008000"/>
                </a:solidFill>
              </a:rPr>
              <a:t>(based on AEM)</a:t>
            </a:r>
            <a:r>
              <a:rPr lang="en-US" altLang="ko-KR" sz="800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AF4F87-3C2C-98C7-15FD-59983D6055E0}"/>
              </a:ext>
            </a:extLst>
          </p:cNvPr>
          <p:cNvSpPr txBox="1"/>
          <p:nvPr/>
        </p:nvSpPr>
        <p:spPr>
          <a:xfrm>
            <a:off x="1582560" y="4122869"/>
            <a:ext cx="928040" cy="441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800" b="1" dirty="0">
                <a:solidFill>
                  <a:srgbClr val="008000"/>
                </a:solidFill>
              </a:rPr>
              <a:t>(based on AEM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800" b="1" dirty="0">
                <a:solidFill>
                  <a:srgbClr val="008000"/>
                </a:solidFill>
              </a:rPr>
              <a:t>&amp; LG.com)</a:t>
            </a:r>
            <a:r>
              <a:rPr lang="en-US" altLang="ko-KR" sz="800" dirty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311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32">
            <a:extLst>
              <a:ext uri="{FF2B5EF4-FFF2-40B4-BE49-F238E27FC236}">
                <a16:creationId xmlns:a16="http://schemas.microsoft.com/office/drawing/2014/main" id="{E3F23AF4-9A7F-5655-24E7-B5826014E756}"/>
              </a:ext>
            </a:extLst>
          </p:cNvPr>
          <p:cNvSpPr txBox="1">
            <a:spLocks/>
          </p:cNvSpPr>
          <p:nvPr/>
        </p:nvSpPr>
        <p:spPr>
          <a:xfrm>
            <a:off x="390959" y="914401"/>
            <a:ext cx="5996873" cy="5438772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ko-KR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9A1ADAF-56E3-0331-000F-A081DB3BAE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4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1A393C6E-C268-367B-7190-61CDD6F73B43}"/>
              </a:ext>
            </a:extLst>
          </p:cNvPr>
          <p:cNvSpPr txBox="1">
            <a:spLocks/>
          </p:cNvSpPr>
          <p:nvPr/>
        </p:nvSpPr>
        <p:spPr>
          <a:xfrm>
            <a:off x="223959" y="200509"/>
            <a:ext cx="4671891" cy="336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LG스마트체2.0 SemiBold" panose="020B0600000101010101" pitchFamily="50" charset="-127"/>
                <a:ea typeface="LG스마트체2.0 SemiBold" panose="020B0600000101010101" pitchFamily="50" charset="-127"/>
                <a:cs typeface="+mj-cs"/>
              </a:defRPr>
            </a:lvl1pPr>
          </a:lstStyle>
          <a:p>
            <a:r>
              <a:rPr lang="en-US" altLang="ko-KR" dirty="0"/>
              <a:t>1. Common Guide &gt; 1.2 Access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5AD4115-ABBD-6CB3-FDAB-FF3178ADBDE3}"/>
              </a:ext>
            </a:extLst>
          </p:cNvPr>
          <p:cNvSpPr/>
          <p:nvPr/>
        </p:nvSpPr>
        <p:spPr>
          <a:xfrm>
            <a:off x="6539835" y="912599"/>
            <a:ext cx="5261206" cy="5440575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597D5AE-F714-D5D0-3098-095BFBEB9A8E}"/>
              </a:ext>
            </a:extLst>
          </p:cNvPr>
          <p:cNvSpPr/>
          <p:nvPr/>
        </p:nvSpPr>
        <p:spPr>
          <a:xfrm>
            <a:off x="6646800" y="1373710"/>
            <a:ext cx="4895273" cy="472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en-US" altLang="ko-KR" sz="11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</a:t>
            </a:r>
          </a:p>
          <a:p>
            <a:endParaRPr lang="en-US" altLang="ko-KR" sz="11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B713084-F6D7-6A22-C75A-D460919E7E49}"/>
              </a:ext>
            </a:extLst>
          </p:cNvPr>
          <p:cNvSpPr/>
          <p:nvPr/>
        </p:nvSpPr>
        <p:spPr>
          <a:xfrm>
            <a:off x="6646800" y="2027334"/>
            <a:ext cx="4950692" cy="3918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Register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Users must create valid account through the Register tab.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Click the “Register” tab on the login page.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Enter your email address(ID) and password.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Password must contain at least 6 characters.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Submit the registration request.</a:t>
            </a:r>
          </a:p>
          <a:p>
            <a:pPr marL="171450" indent="-171450">
              <a:buFontTx/>
              <a:buChar char="-"/>
            </a:pPr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After Registration, admin approves the account for activation.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You can sign in only after admin approval.</a:t>
            </a:r>
          </a:p>
          <a:p>
            <a:endParaRPr lang="en-US" altLang="ko-KR" sz="1200" b="1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endParaRPr lang="en-US" altLang="ko-KR" sz="1200" b="1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Login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- Log in using registered email and password.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- If login fails, check account permission.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2CE8356-5785-7BD5-0349-77CE758E01C0}"/>
              </a:ext>
            </a:extLst>
          </p:cNvPr>
          <p:cNvCxnSpPr/>
          <p:nvPr/>
        </p:nvCxnSpPr>
        <p:spPr>
          <a:xfrm>
            <a:off x="6646800" y="1630963"/>
            <a:ext cx="47844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96">
            <a:extLst>
              <a:ext uri="{FF2B5EF4-FFF2-40B4-BE49-F238E27FC236}">
                <a16:creationId xmlns:a16="http://schemas.microsoft.com/office/drawing/2014/main" id="{70DA41A0-F15C-178C-560A-1E754BB4B1C1}"/>
              </a:ext>
            </a:extLst>
          </p:cNvPr>
          <p:cNvSpPr/>
          <p:nvPr/>
        </p:nvSpPr>
        <p:spPr>
          <a:xfrm>
            <a:off x="580633" y="1061151"/>
            <a:ext cx="5617523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400" b="1" dirty="0">
              <a:solidFill>
                <a:schemeClr val="tx1"/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8250D05-ED55-E9D3-7546-9905DEEF6826}"/>
              </a:ext>
            </a:extLst>
          </p:cNvPr>
          <p:cNvSpPr/>
          <p:nvPr/>
        </p:nvSpPr>
        <p:spPr>
          <a:xfrm>
            <a:off x="6646799" y="1149478"/>
            <a:ext cx="2068575" cy="347585"/>
          </a:xfrm>
          <a:prstGeom prst="rect">
            <a:avLst/>
          </a:prstGeom>
          <a:solidFill>
            <a:srgbClr val="EDC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Access Details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792A727-BB87-53B2-CE5F-8E6288006E9A}"/>
              </a:ext>
            </a:extLst>
          </p:cNvPr>
          <p:cNvGrpSpPr/>
          <p:nvPr/>
        </p:nvGrpSpPr>
        <p:grpSpPr>
          <a:xfrm>
            <a:off x="574438" y="1008909"/>
            <a:ext cx="5623718" cy="464484"/>
            <a:chOff x="1556" y="310222"/>
            <a:chExt cx="1902037" cy="464484"/>
          </a:xfrm>
        </p:grpSpPr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189C542F-9CC0-1755-CD56-2B7E9FB36325}"/>
                </a:ext>
              </a:extLst>
            </p:cNvPr>
            <p:cNvSpPr/>
            <p:nvPr/>
          </p:nvSpPr>
          <p:spPr>
            <a:xfrm>
              <a:off x="1556" y="310222"/>
              <a:ext cx="1902037" cy="464484"/>
            </a:xfrm>
            <a:prstGeom prst="roundRect">
              <a:avLst>
                <a:gd name="adj" fmla="val 10000"/>
              </a:avLst>
            </a:prstGeom>
            <a:solidFill>
              <a:srgbClr val="A50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사각형: 둥근 모서리 4">
              <a:extLst>
                <a:ext uri="{FF2B5EF4-FFF2-40B4-BE49-F238E27FC236}">
                  <a16:creationId xmlns:a16="http://schemas.microsoft.com/office/drawing/2014/main" id="{763A90AF-32F0-60C4-1E3F-D85579CA06A3}"/>
                </a:ext>
              </a:extLst>
            </p:cNvPr>
            <p:cNvSpPr txBox="1"/>
            <p:nvPr/>
          </p:nvSpPr>
          <p:spPr>
            <a:xfrm>
              <a:off x="15160" y="323826"/>
              <a:ext cx="1874829" cy="437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rPr>
                <a:t>Only authorized users can access and use dashboards</a:t>
              </a:r>
              <a:endParaRPr kumimoji="1" lang="en-US" altLang="ko-KR" sz="1400" b="1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F110435-A53D-A15F-3115-289013DFCFEA}"/>
              </a:ext>
            </a:extLst>
          </p:cNvPr>
          <p:cNvGrpSpPr/>
          <p:nvPr/>
        </p:nvGrpSpPr>
        <p:grpSpPr>
          <a:xfrm>
            <a:off x="495300" y="1943325"/>
            <a:ext cx="5691804" cy="3602893"/>
            <a:chOff x="495300" y="1943325"/>
            <a:chExt cx="5691804" cy="360289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94E2CB4D-E7C6-FC15-9560-825D22B9DE67}"/>
                </a:ext>
              </a:extLst>
            </p:cNvPr>
            <p:cNvGrpSpPr/>
            <p:nvPr/>
          </p:nvGrpSpPr>
          <p:grpSpPr>
            <a:xfrm>
              <a:off x="495300" y="1943325"/>
              <a:ext cx="5691804" cy="3600000"/>
              <a:chOff x="605448" y="1457156"/>
              <a:chExt cx="5760000" cy="3600000"/>
            </a:xfrm>
          </p:grpSpPr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9BEC8423-75C0-A3F0-09B8-9A5327FD672D}"/>
                  </a:ext>
                </a:extLst>
              </p:cNvPr>
              <p:cNvSpPr/>
              <p:nvPr/>
            </p:nvSpPr>
            <p:spPr>
              <a:xfrm>
                <a:off x="605448" y="1457156"/>
                <a:ext cx="5760000" cy="36000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53502F7D-A0FE-870C-1150-AEDF436CD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85448" y="1511762"/>
                <a:ext cx="2880000" cy="3392165"/>
              </a:xfrm>
              <a:prstGeom prst="rect">
                <a:avLst/>
              </a:prstGeom>
            </p:spPr>
          </p:pic>
        </p:grpSp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608D9D7C-A8D1-1546-DF7A-4D7701443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559" y="1946218"/>
              <a:ext cx="2375384" cy="3600000"/>
            </a:xfrm>
            <a:prstGeom prst="rect">
              <a:avLst/>
            </a:prstGeom>
          </p:spPr>
        </p:pic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CAD332C-83B1-EA40-2246-7D36EADCF9EC}"/>
              </a:ext>
            </a:extLst>
          </p:cNvPr>
          <p:cNvSpPr/>
          <p:nvPr/>
        </p:nvSpPr>
        <p:spPr>
          <a:xfrm>
            <a:off x="1777532" y="2868152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56BE0F7-3AED-2152-AC25-A80DEBDD9AC6}"/>
              </a:ext>
            </a:extLst>
          </p:cNvPr>
          <p:cNvSpPr/>
          <p:nvPr/>
        </p:nvSpPr>
        <p:spPr>
          <a:xfrm>
            <a:off x="1777533" y="2809460"/>
            <a:ext cx="1078790" cy="357946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985147D-4C0A-3A12-EE9D-7FD7FFFA500C}"/>
              </a:ext>
            </a:extLst>
          </p:cNvPr>
          <p:cNvSpPr/>
          <p:nvPr/>
        </p:nvSpPr>
        <p:spPr>
          <a:xfrm>
            <a:off x="3685521" y="3048695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C6C842A-1EDF-55FB-C7BA-5A3508669B4F}"/>
              </a:ext>
            </a:extLst>
          </p:cNvPr>
          <p:cNvSpPr/>
          <p:nvPr/>
        </p:nvSpPr>
        <p:spPr>
          <a:xfrm>
            <a:off x="3685613" y="2982632"/>
            <a:ext cx="1078790" cy="357946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48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F8340D4-4A5B-DEF2-D9AF-DC8AE477BA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5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4E9E39DC-8F27-2944-7326-F0F3E9ADC417}"/>
              </a:ext>
            </a:extLst>
          </p:cNvPr>
          <p:cNvSpPr txBox="1">
            <a:spLocks/>
          </p:cNvSpPr>
          <p:nvPr/>
        </p:nvSpPr>
        <p:spPr>
          <a:xfrm>
            <a:off x="223959" y="200509"/>
            <a:ext cx="5005266" cy="336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LG스마트체2.0 SemiBold" panose="020B0600000101010101" pitchFamily="50" charset="-127"/>
                <a:ea typeface="LG스마트체2.0 SemiBold" panose="020B0600000101010101" pitchFamily="50" charset="-127"/>
                <a:cs typeface="+mj-cs"/>
              </a:defRPr>
            </a:lvl1pPr>
          </a:lstStyle>
          <a:p>
            <a:r>
              <a:rPr lang="en-US" altLang="ko-KR" dirty="0"/>
              <a:t>1. Common Guide &gt; 1.3 Sitemap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5C42AD3-C9E8-071A-7CB2-6F017B990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1" y="1406987"/>
            <a:ext cx="1970725" cy="1925071"/>
          </a:xfrm>
          <a:prstGeom prst="rect">
            <a:avLst/>
          </a:prstGeom>
        </p:spPr>
      </p:pic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1B63667A-E2FD-DBBE-7264-7A36327BDD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410153"/>
              </p:ext>
            </p:extLst>
          </p:nvPr>
        </p:nvGraphicFramePr>
        <p:xfrm>
          <a:off x="3093912" y="1511762"/>
          <a:ext cx="8307992" cy="456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913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DEA5F70-FBC9-D1F7-DE8E-B17F7E4E84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6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461949ED-3E39-D7D3-BA32-B67F9D274459}"/>
              </a:ext>
            </a:extLst>
          </p:cNvPr>
          <p:cNvSpPr txBox="1">
            <a:spLocks/>
          </p:cNvSpPr>
          <p:nvPr/>
        </p:nvSpPr>
        <p:spPr>
          <a:xfrm>
            <a:off x="223959" y="200509"/>
            <a:ext cx="5005266" cy="336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LG스마트체2.0 SemiBold" panose="020B0600000101010101" pitchFamily="50" charset="-127"/>
                <a:ea typeface="LG스마트체2.0 SemiBold" panose="020B0600000101010101" pitchFamily="50" charset="-127"/>
                <a:cs typeface="+mj-cs"/>
              </a:defRPr>
            </a:lvl1pPr>
          </a:lstStyle>
          <a:p>
            <a:r>
              <a:rPr lang="en-US" altLang="ko-KR" dirty="0"/>
              <a:t>1. Common Guide &gt; 1.4 Monitoring Item</a:t>
            </a:r>
            <a:endParaRPr lang="ko-KR" altLang="en-US" dirty="0"/>
          </a:p>
        </p:txBody>
      </p:sp>
      <p:sp>
        <p:nvSpPr>
          <p:cNvPr id="4" name="텍스트 개체 틀 32">
            <a:extLst>
              <a:ext uri="{FF2B5EF4-FFF2-40B4-BE49-F238E27FC236}">
                <a16:creationId xmlns:a16="http://schemas.microsoft.com/office/drawing/2014/main" id="{9EC35EA7-78EB-155D-9B96-313C4407007D}"/>
              </a:ext>
            </a:extLst>
          </p:cNvPr>
          <p:cNvSpPr txBox="1">
            <a:spLocks/>
          </p:cNvSpPr>
          <p:nvPr/>
        </p:nvSpPr>
        <p:spPr>
          <a:xfrm>
            <a:off x="390959" y="914401"/>
            <a:ext cx="5996873" cy="5438772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ko-KR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6CA323B-27B5-6819-0AF4-3EB81BE1832B}"/>
              </a:ext>
            </a:extLst>
          </p:cNvPr>
          <p:cNvGrpSpPr/>
          <p:nvPr/>
        </p:nvGrpSpPr>
        <p:grpSpPr>
          <a:xfrm>
            <a:off x="574438" y="1008909"/>
            <a:ext cx="5623718" cy="464484"/>
            <a:chOff x="1556" y="310222"/>
            <a:chExt cx="1902037" cy="46448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D23E130C-A3A9-9A16-2F80-9AAA8523E827}"/>
                </a:ext>
              </a:extLst>
            </p:cNvPr>
            <p:cNvSpPr/>
            <p:nvPr/>
          </p:nvSpPr>
          <p:spPr>
            <a:xfrm>
              <a:off x="1556" y="310222"/>
              <a:ext cx="1902037" cy="464484"/>
            </a:xfrm>
            <a:prstGeom prst="roundRect">
              <a:avLst>
                <a:gd name="adj" fmla="val 10000"/>
              </a:avLst>
            </a:prstGeom>
            <a:solidFill>
              <a:srgbClr val="A50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사각형: 둥근 모서리 4">
              <a:extLst>
                <a:ext uri="{FF2B5EF4-FFF2-40B4-BE49-F238E27FC236}">
                  <a16:creationId xmlns:a16="http://schemas.microsoft.com/office/drawing/2014/main" id="{E5DBECCF-0A86-7249-16DC-CAE1869E055E}"/>
                </a:ext>
              </a:extLst>
            </p:cNvPr>
            <p:cNvSpPr txBox="1"/>
            <p:nvPr/>
          </p:nvSpPr>
          <p:spPr>
            <a:xfrm>
              <a:off x="15160" y="323826"/>
              <a:ext cx="1874829" cy="437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rPr>
                <a:t>Guide to the monitoring criteria for both B2C and B2B.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80D140BF-27E5-BA03-648C-37DF3AD94CC5}"/>
              </a:ext>
            </a:extLst>
          </p:cNvPr>
          <p:cNvSpPr/>
          <p:nvPr/>
        </p:nvSpPr>
        <p:spPr>
          <a:xfrm>
            <a:off x="6539834" y="912599"/>
            <a:ext cx="5366415" cy="5440575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B5BA84F-C986-87A4-6787-E55DB765F001}"/>
              </a:ext>
            </a:extLst>
          </p:cNvPr>
          <p:cNvCxnSpPr>
            <a:cxnSpLocks/>
          </p:cNvCxnSpPr>
          <p:nvPr/>
        </p:nvCxnSpPr>
        <p:spPr>
          <a:xfrm>
            <a:off x="6646800" y="1630963"/>
            <a:ext cx="49494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CC4B3DF-BD6D-4574-EFCF-68BEB1926CAA}"/>
              </a:ext>
            </a:extLst>
          </p:cNvPr>
          <p:cNvSpPr/>
          <p:nvPr/>
        </p:nvSpPr>
        <p:spPr>
          <a:xfrm>
            <a:off x="6646799" y="1149478"/>
            <a:ext cx="2068575" cy="347585"/>
          </a:xfrm>
          <a:prstGeom prst="rect">
            <a:avLst/>
          </a:prstGeom>
          <a:solidFill>
            <a:srgbClr val="EDC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Details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03551AC-6116-D7D9-A1EA-AAA554C3563C}"/>
              </a:ext>
            </a:extLst>
          </p:cNvPr>
          <p:cNvSpPr/>
          <p:nvPr/>
        </p:nvSpPr>
        <p:spPr>
          <a:xfrm>
            <a:off x="6645600" y="2026800"/>
            <a:ext cx="4950692" cy="3918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B2C/B2B Tab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Select the specific Business Unit tab to review.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B2C: PDP 3 contents and 4 SEO tags.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B2B: CAT/PLP 5 SEO tags, blog and lg.com uploads, and GNB structure</a:t>
            </a:r>
            <a:endParaRPr lang="en-US" altLang="ko-KR" sz="1200" b="1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endParaRPr lang="en-US" altLang="ko-KR" sz="1200" b="1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Toggle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Collapse All / View All: Use these buttons to manage the visibility of all monitoring items at once.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Custom View: Click individual items to expand or collapse specific details as needed.</a:t>
            </a:r>
          </a:p>
          <a:p>
            <a:endParaRPr lang="en-US" altLang="ko-KR" sz="1200" b="1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③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Monitoring Content &amp; Guidelines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Visual Reference (Left) : Screenshot of the monitoring area; click to enlarge for a detailed view.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Monitoring Details (Right)</a:t>
            </a:r>
          </a:p>
          <a:p>
            <a:pPr marL="628650" lvl="1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Criteria: Standards that each element must satisfy</a:t>
            </a:r>
          </a:p>
          <a:p>
            <a:pPr marL="628650" lvl="1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Score: Score for each monitoring item</a:t>
            </a:r>
          </a:p>
          <a:p>
            <a:pPr marL="628650" lvl="1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Improvement Guide: Instructions on how to fix ‘Fail’ cases and specific data columns in the Raw Data file.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3780569C-373B-DA98-E0DD-54259319A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97" y="2486154"/>
            <a:ext cx="5760000" cy="229346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75BC54F-D5AF-54E4-5404-0DB822200973}"/>
              </a:ext>
            </a:extLst>
          </p:cNvPr>
          <p:cNvSpPr/>
          <p:nvPr/>
        </p:nvSpPr>
        <p:spPr>
          <a:xfrm>
            <a:off x="336944" y="2472550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8AB56D1-5001-D21D-E6EF-1422EAE36800}"/>
              </a:ext>
            </a:extLst>
          </p:cNvPr>
          <p:cNvSpPr/>
          <p:nvPr/>
        </p:nvSpPr>
        <p:spPr>
          <a:xfrm>
            <a:off x="390958" y="2472550"/>
            <a:ext cx="683697" cy="249669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0ACCA59-1312-2637-0CFE-232C2B2BDA25}"/>
              </a:ext>
            </a:extLst>
          </p:cNvPr>
          <p:cNvSpPr/>
          <p:nvPr/>
        </p:nvSpPr>
        <p:spPr>
          <a:xfrm>
            <a:off x="5203555" y="2722219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2DCC4F-754B-1CBD-E9DB-30DB8F24C195}"/>
              </a:ext>
            </a:extLst>
          </p:cNvPr>
          <p:cNvSpPr/>
          <p:nvPr/>
        </p:nvSpPr>
        <p:spPr>
          <a:xfrm>
            <a:off x="5203555" y="2667931"/>
            <a:ext cx="705650" cy="261527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B0A502B-4B77-F9DA-0B1D-0B2FDB74A63F}"/>
              </a:ext>
            </a:extLst>
          </p:cNvPr>
          <p:cNvSpPr/>
          <p:nvPr/>
        </p:nvSpPr>
        <p:spPr>
          <a:xfrm>
            <a:off x="991345" y="3331993"/>
            <a:ext cx="332509" cy="2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8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③</a:t>
            </a:r>
            <a:endParaRPr lang="en-US" altLang="ko-KR" sz="1400" dirty="0">
              <a:solidFill>
                <a:srgbClr val="008000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0EFF488-4FE8-2A7E-7C35-A82ED493F95F}"/>
              </a:ext>
            </a:extLst>
          </p:cNvPr>
          <p:cNvSpPr/>
          <p:nvPr/>
        </p:nvSpPr>
        <p:spPr>
          <a:xfrm>
            <a:off x="991344" y="3277705"/>
            <a:ext cx="4824993" cy="1556201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885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E40E8-8364-C85F-8AF1-E9E6037D0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F092729-7222-5954-0EF3-3670B02024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7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B9ACBB5C-BEEC-3A67-E608-E15F196810C6}"/>
              </a:ext>
            </a:extLst>
          </p:cNvPr>
          <p:cNvSpPr txBox="1">
            <a:spLocks/>
          </p:cNvSpPr>
          <p:nvPr/>
        </p:nvSpPr>
        <p:spPr>
          <a:xfrm>
            <a:off x="223959" y="200509"/>
            <a:ext cx="5005266" cy="336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LG스마트체2.0 SemiBold" panose="020B0600000101010101" pitchFamily="50" charset="-127"/>
                <a:ea typeface="LG스마트체2.0 SemiBold" panose="020B0600000101010101" pitchFamily="50" charset="-127"/>
                <a:cs typeface="+mj-cs"/>
              </a:defRPr>
            </a:lvl1pPr>
          </a:lstStyle>
          <a:p>
            <a:r>
              <a:rPr lang="en-US" altLang="ko-KR" dirty="0"/>
              <a:t>1. Common Guide &gt; 1.5 FAQ</a:t>
            </a:r>
            <a:endParaRPr lang="ko-KR" altLang="en-US" dirty="0"/>
          </a:p>
        </p:txBody>
      </p:sp>
      <p:sp>
        <p:nvSpPr>
          <p:cNvPr id="4" name="텍스트 개체 틀 32">
            <a:extLst>
              <a:ext uri="{FF2B5EF4-FFF2-40B4-BE49-F238E27FC236}">
                <a16:creationId xmlns:a16="http://schemas.microsoft.com/office/drawing/2014/main" id="{6DB8D9FA-0DDD-B657-66FE-0C6D7A388A80}"/>
              </a:ext>
            </a:extLst>
          </p:cNvPr>
          <p:cNvSpPr txBox="1">
            <a:spLocks/>
          </p:cNvSpPr>
          <p:nvPr/>
        </p:nvSpPr>
        <p:spPr>
          <a:xfrm>
            <a:off x="390959" y="914401"/>
            <a:ext cx="5996873" cy="5438772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ko-KR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F6AB990-3114-DFCF-56AA-0CE9A0C05919}"/>
              </a:ext>
            </a:extLst>
          </p:cNvPr>
          <p:cNvGrpSpPr/>
          <p:nvPr/>
        </p:nvGrpSpPr>
        <p:grpSpPr>
          <a:xfrm>
            <a:off x="574438" y="1008909"/>
            <a:ext cx="5623718" cy="464484"/>
            <a:chOff x="1556" y="310222"/>
            <a:chExt cx="1902037" cy="46448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50E2544D-9AEC-8EDC-3874-1573030A0808}"/>
                </a:ext>
              </a:extLst>
            </p:cNvPr>
            <p:cNvSpPr/>
            <p:nvPr/>
          </p:nvSpPr>
          <p:spPr>
            <a:xfrm>
              <a:off x="1556" y="310222"/>
              <a:ext cx="1902037" cy="464484"/>
            </a:xfrm>
            <a:prstGeom prst="roundRect">
              <a:avLst>
                <a:gd name="adj" fmla="val 10000"/>
              </a:avLst>
            </a:prstGeom>
            <a:solidFill>
              <a:srgbClr val="A50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사각형: 둥근 모서리 4">
              <a:extLst>
                <a:ext uri="{FF2B5EF4-FFF2-40B4-BE49-F238E27FC236}">
                  <a16:creationId xmlns:a16="http://schemas.microsoft.com/office/drawing/2014/main" id="{48D8B939-B5F3-D15C-D1A9-D6E334F37FBC}"/>
                </a:ext>
              </a:extLst>
            </p:cNvPr>
            <p:cNvSpPr txBox="1"/>
            <p:nvPr/>
          </p:nvSpPr>
          <p:spPr>
            <a:xfrm>
              <a:off x="15160" y="323826"/>
              <a:ext cx="1874829" cy="437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rPr>
                <a:t>Notice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3A494584-B47A-17E7-092C-FE8E9C582DC6}"/>
              </a:ext>
            </a:extLst>
          </p:cNvPr>
          <p:cNvSpPr/>
          <p:nvPr/>
        </p:nvSpPr>
        <p:spPr>
          <a:xfrm>
            <a:off x="6539834" y="912599"/>
            <a:ext cx="5366415" cy="5440575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9A33BD7-643A-5345-A2A4-1DCBECB4311C}"/>
              </a:ext>
            </a:extLst>
          </p:cNvPr>
          <p:cNvCxnSpPr>
            <a:cxnSpLocks/>
          </p:cNvCxnSpPr>
          <p:nvPr/>
        </p:nvCxnSpPr>
        <p:spPr>
          <a:xfrm>
            <a:off x="6646800" y="1630963"/>
            <a:ext cx="49494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8776082-DDE7-E757-B7AB-B6728EE1FD5C}"/>
              </a:ext>
            </a:extLst>
          </p:cNvPr>
          <p:cNvSpPr/>
          <p:nvPr/>
        </p:nvSpPr>
        <p:spPr>
          <a:xfrm>
            <a:off x="6646799" y="1149478"/>
            <a:ext cx="2068575" cy="347585"/>
          </a:xfrm>
          <a:prstGeom prst="rect">
            <a:avLst/>
          </a:prstGeom>
          <a:solidFill>
            <a:srgbClr val="EDC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Details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D2B77D8-6C16-52CC-7CF7-3490A63D185A}"/>
              </a:ext>
            </a:extLst>
          </p:cNvPr>
          <p:cNvSpPr/>
          <p:nvPr/>
        </p:nvSpPr>
        <p:spPr>
          <a:xfrm>
            <a:off x="6645600" y="2026800"/>
            <a:ext cx="4950692" cy="3918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①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 Notice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Announcements of updates of logic modifications, etc.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B07F682-8D92-5F11-8A30-0D6711514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97" y="3144691"/>
            <a:ext cx="5760000" cy="9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3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26C67-8275-BD7B-9297-C127AA34B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4A14456-B7F5-D3B7-4ADB-F51BA9E48B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8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761ADF99-662E-9856-6029-FAEB9B68BD49}"/>
              </a:ext>
            </a:extLst>
          </p:cNvPr>
          <p:cNvSpPr txBox="1">
            <a:spLocks/>
          </p:cNvSpPr>
          <p:nvPr/>
        </p:nvSpPr>
        <p:spPr>
          <a:xfrm>
            <a:off x="223959" y="200509"/>
            <a:ext cx="5005266" cy="336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LG스마트체2.0 SemiBold" panose="020B0600000101010101" pitchFamily="50" charset="-127"/>
                <a:ea typeface="LG스마트체2.0 SemiBold" panose="020B0600000101010101" pitchFamily="50" charset="-127"/>
                <a:cs typeface="+mj-cs"/>
              </a:defRPr>
            </a:lvl1pPr>
          </a:lstStyle>
          <a:p>
            <a:r>
              <a:rPr lang="en-US" altLang="ko-KR" dirty="0"/>
              <a:t>1. Common Guide &gt; 1.5 FAQ</a:t>
            </a:r>
            <a:endParaRPr lang="ko-KR" altLang="en-US" dirty="0"/>
          </a:p>
        </p:txBody>
      </p:sp>
      <p:sp>
        <p:nvSpPr>
          <p:cNvPr id="4" name="텍스트 개체 틀 32">
            <a:extLst>
              <a:ext uri="{FF2B5EF4-FFF2-40B4-BE49-F238E27FC236}">
                <a16:creationId xmlns:a16="http://schemas.microsoft.com/office/drawing/2014/main" id="{298DA461-CFDC-2C20-0D04-845A5D51CC43}"/>
              </a:ext>
            </a:extLst>
          </p:cNvPr>
          <p:cNvSpPr txBox="1">
            <a:spLocks/>
          </p:cNvSpPr>
          <p:nvPr/>
        </p:nvSpPr>
        <p:spPr>
          <a:xfrm>
            <a:off x="390959" y="914401"/>
            <a:ext cx="5996873" cy="5438772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ko-KR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538D9FA2-A4E3-C88D-0163-B28902BD874E}"/>
              </a:ext>
            </a:extLst>
          </p:cNvPr>
          <p:cNvGrpSpPr/>
          <p:nvPr/>
        </p:nvGrpSpPr>
        <p:grpSpPr>
          <a:xfrm>
            <a:off x="574438" y="1008909"/>
            <a:ext cx="5623718" cy="464484"/>
            <a:chOff x="1556" y="310222"/>
            <a:chExt cx="1902037" cy="46448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627FD8B4-4A48-9F49-5B18-C7EB52AD8677}"/>
                </a:ext>
              </a:extLst>
            </p:cNvPr>
            <p:cNvSpPr/>
            <p:nvPr/>
          </p:nvSpPr>
          <p:spPr>
            <a:xfrm>
              <a:off x="1556" y="310222"/>
              <a:ext cx="1902037" cy="464484"/>
            </a:xfrm>
            <a:prstGeom prst="roundRect">
              <a:avLst>
                <a:gd name="adj" fmla="val 10000"/>
              </a:avLst>
            </a:prstGeom>
            <a:solidFill>
              <a:srgbClr val="A50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사각형: 둥근 모서리 4">
              <a:extLst>
                <a:ext uri="{FF2B5EF4-FFF2-40B4-BE49-F238E27FC236}">
                  <a16:creationId xmlns:a16="http://schemas.microsoft.com/office/drawing/2014/main" id="{DEA28388-BBCA-91D7-176F-82C3233006E4}"/>
                </a:ext>
              </a:extLst>
            </p:cNvPr>
            <p:cNvSpPr txBox="1"/>
            <p:nvPr/>
          </p:nvSpPr>
          <p:spPr>
            <a:xfrm>
              <a:off x="15160" y="323826"/>
              <a:ext cx="1874829" cy="437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rPr>
                <a:t>Q&amp;A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B1FE0D2D-8926-D0D4-A13D-35F3064CE494}"/>
              </a:ext>
            </a:extLst>
          </p:cNvPr>
          <p:cNvSpPr/>
          <p:nvPr/>
        </p:nvSpPr>
        <p:spPr>
          <a:xfrm>
            <a:off x="6539834" y="912599"/>
            <a:ext cx="5366415" cy="5440575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89709E9F-5B1F-AC83-9905-16F16FCA3A83}"/>
              </a:ext>
            </a:extLst>
          </p:cNvPr>
          <p:cNvCxnSpPr>
            <a:cxnSpLocks/>
          </p:cNvCxnSpPr>
          <p:nvPr/>
        </p:nvCxnSpPr>
        <p:spPr>
          <a:xfrm>
            <a:off x="6646800" y="1630963"/>
            <a:ext cx="49494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52EE537-4365-8C33-5793-E2214C40EABD}"/>
              </a:ext>
            </a:extLst>
          </p:cNvPr>
          <p:cNvSpPr/>
          <p:nvPr/>
        </p:nvSpPr>
        <p:spPr>
          <a:xfrm>
            <a:off x="6646799" y="1149478"/>
            <a:ext cx="2068575" cy="347585"/>
          </a:xfrm>
          <a:prstGeom prst="rect">
            <a:avLst/>
          </a:prstGeom>
          <a:solidFill>
            <a:srgbClr val="EDC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Details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4D82547-2BBC-5174-217A-BA663F9E0684}"/>
              </a:ext>
            </a:extLst>
          </p:cNvPr>
          <p:cNvSpPr/>
          <p:nvPr/>
        </p:nvSpPr>
        <p:spPr>
          <a:xfrm>
            <a:off x="6645600" y="2026800"/>
            <a:ext cx="4950692" cy="3918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②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Q&amp;A</a:t>
            </a:r>
            <a:endParaRPr lang="en-US" altLang="ko-KR" sz="1200" b="1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Requesting 1:1 Inquiry via Q&amp;A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Subject(mandatory): Enter title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Content(mandatory): Provide detailed information regarding your request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Attachment(Optional): Upload supporting documents or images (Click ‘Choose File’ to upload).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Private Option(Optional): By selecting the ‘Secret’ checkbox, the message will be restricted to the author and the administrator only.</a:t>
            </a:r>
          </a:p>
          <a:p>
            <a:pPr marL="171450" indent="-171450">
              <a:buFontTx/>
              <a:buChar char="-"/>
            </a:pPr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Q&amp;A Status</a:t>
            </a:r>
          </a:p>
          <a:p>
            <a:pPr marL="228600" indent="-228600">
              <a:buAutoNum type="arabicPeriod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Drafting: Complete the required fields and attach files if necessary.</a:t>
            </a:r>
          </a:p>
          <a:p>
            <a:pPr marL="228600" indent="-228600">
              <a:buAutoNum type="arabicPeriod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Submission: Click the [Submit] button to send your inquiry to the Admin.</a:t>
            </a:r>
          </a:p>
          <a:p>
            <a:pPr marL="228600" indent="-228600">
              <a:buAutoNum type="arabicPeriod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Review &amp; Reply: The administrator will review the submission and provide a reply.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pPr marL="171450" indent="-171450">
              <a:buFontTx/>
              <a:buChar char="-"/>
            </a:pPr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B2024C1-CF06-7058-2AA1-A15EA71FF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97" y="1833663"/>
            <a:ext cx="5760000" cy="41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7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9A641-C2F3-61EB-0B6A-D67B01275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F641C9-8A52-5E16-AA8B-AA345C4BE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78729366-9D87-4A00-8312-48D8F23C9225}" type="slidenum">
              <a:rPr lang="ko-KR" altLang="en-US" smtClean="0"/>
              <a:pPr algn="ctr"/>
              <a:t>9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C91CB9CE-1DA3-AA9F-4806-65157A431215}"/>
              </a:ext>
            </a:extLst>
          </p:cNvPr>
          <p:cNvSpPr txBox="1">
            <a:spLocks/>
          </p:cNvSpPr>
          <p:nvPr/>
        </p:nvSpPr>
        <p:spPr>
          <a:xfrm>
            <a:off x="223959" y="200509"/>
            <a:ext cx="5005266" cy="336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LG스마트체2.0 SemiBold" panose="020B0600000101010101" pitchFamily="50" charset="-127"/>
                <a:ea typeface="LG스마트체2.0 SemiBold" panose="020B0600000101010101" pitchFamily="50" charset="-127"/>
                <a:cs typeface="+mj-cs"/>
              </a:defRPr>
            </a:lvl1pPr>
          </a:lstStyle>
          <a:p>
            <a:r>
              <a:rPr lang="en-US" altLang="ko-KR" dirty="0"/>
              <a:t>1. Common Guide &gt; 1.5 FAQ</a:t>
            </a:r>
            <a:endParaRPr lang="ko-KR" altLang="en-US" dirty="0"/>
          </a:p>
        </p:txBody>
      </p:sp>
      <p:sp>
        <p:nvSpPr>
          <p:cNvPr id="4" name="텍스트 개체 틀 32">
            <a:extLst>
              <a:ext uri="{FF2B5EF4-FFF2-40B4-BE49-F238E27FC236}">
                <a16:creationId xmlns:a16="http://schemas.microsoft.com/office/drawing/2014/main" id="{103727AB-0CB5-C1A9-5ECC-072A96566A22}"/>
              </a:ext>
            </a:extLst>
          </p:cNvPr>
          <p:cNvSpPr txBox="1">
            <a:spLocks/>
          </p:cNvSpPr>
          <p:nvPr/>
        </p:nvSpPr>
        <p:spPr>
          <a:xfrm>
            <a:off x="390959" y="914401"/>
            <a:ext cx="5996873" cy="5438772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ko-KR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3674BDA-93DA-EEA0-FC50-A9871E123600}"/>
              </a:ext>
            </a:extLst>
          </p:cNvPr>
          <p:cNvGrpSpPr/>
          <p:nvPr/>
        </p:nvGrpSpPr>
        <p:grpSpPr>
          <a:xfrm>
            <a:off x="574438" y="1008909"/>
            <a:ext cx="5623718" cy="464484"/>
            <a:chOff x="1556" y="310222"/>
            <a:chExt cx="1902037" cy="46448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51D606F2-0466-ADF9-5506-C64A7B19FFB6}"/>
                </a:ext>
              </a:extLst>
            </p:cNvPr>
            <p:cNvSpPr/>
            <p:nvPr/>
          </p:nvSpPr>
          <p:spPr>
            <a:xfrm>
              <a:off x="1556" y="310222"/>
              <a:ext cx="1902037" cy="464484"/>
            </a:xfrm>
            <a:prstGeom prst="roundRect">
              <a:avLst>
                <a:gd name="adj" fmla="val 10000"/>
              </a:avLst>
            </a:prstGeom>
            <a:solidFill>
              <a:srgbClr val="A50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사각형: 둥근 모서리 4">
              <a:extLst>
                <a:ext uri="{FF2B5EF4-FFF2-40B4-BE49-F238E27FC236}">
                  <a16:creationId xmlns:a16="http://schemas.microsoft.com/office/drawing/2014/main" id="{DC4131B2-A51A-435D-D325-9883882F5C93}"/>
                </a:ext>
              </a:extLst>
            </p:cNvPr>
            <p:cNvSpPr txBox="1"/>
            <p:nvPr/>
          </p:nvSpPr>
          <p:spPr>
            <a:xfrm>
              <a:off x="15160" y="323826"/>
              <a:ext cx="1874829" cy="437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LG스마트체2.0 Regular" panose="020B0600000101010101" pitchFamily="50" charset="-127"/>
                  <a:ea typeface="LG스마트체2.0 Regular" panose="020B0600000101010101" pitchFamily="50" charset="-127"/>
                </a:rPr>
                <a:t>FAQ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8A9CC2E6-5F9D-6EC9-A875-A1338EFDA45A}"/>
              </a:ext>
            </a:extLst>
          </p:cNvPr>
          <p:cNvSpPr/>
          <p:nvPr/>
        </p:nvSpPr>
        <p:spPr>
          <a:xfrm>
            <a:off x="6539834" y="912599"/>
            <a:ext cx="5366415" cy="5440575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DC127925-ED50-34B2-4712-C7110E0A1309}"/>
              </a:ext>
            </a:extLst>
          </p:cNvPr>
          <p:cNvCxnSpPr>
            <a:cxnSpLocks/>
          </p:cNvCxnSpPr>
          <p:nvPr/>
        </p:nvCxnSpPr>
        <p:spPr>
          <a:xfrm>
            <a:off x="6646800" y="1630963"/>
            <a:ext cx="49494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4719817-56DD-D25E-BBC5-14DB3A074281}"/>
              </a:ext>
            </a:extLst>
          </p:cNvPr>
          <p:cNvSpPr/>
          <p:nvPr/>
        </p:nvSpPr>
        <p:spPr>
          <a:xfrm>
            <a:off x="6646799" y="1149478"/>
            <a:ext cx="2068575" cy="347585"/>
          </a:xfrm>
          <a:prstGeom prst="rect">
            <a:avLst/>
          </a:prstGeom>
          <a:solidFill>
            <a:srgbClr val="EDC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Details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860E852-02A0-2E2C-CAC3-0FFCDB808239}"/>
              </a:ext>
            </a:extLst>
          </p:cNvPr>
          <p:cNvSpPr/>
          <p:nvPr/>
        </p:nvSpPr>
        <p:spPr>
          <a:xfrm>
            <a:off x="6645600" y="2026800"/>
            <a:ext cx="4950692" cy="3918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③ </a:t>
            </a: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FAQ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Quick answers to common inquiries.</a:t>
            </a:r>
          </a:p>
          <a:p>
            <a:endParaRPr lang="en-US" altLang="ko-KR" sz="1200" dirty="0">
              <a:solidFill>
                <a:schemeClr val="tx1"/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Category Tabs: Click the tabs at the top of the FAQ list to view questions related to that category.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Toggle View: Clicking on a question reveals its detailed answer instantly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1083982-997E-CB1D-791C-37985BC8DB5F}"/>
              </a:ext>
            </a:extLst>
          </p:cNvPr>
          <p:cNvGrpSpPr/>
          <p:nvPr/>
        </p:nvGrpSpPr>
        <p:grpSpPr>
          <a:xfrm>
            <a:off x="506297" y="2301208"/>
            <a:ext cx="5760000" cy="2663355"/>
            <a:chOff x="506297" y="2889033"/>
            <a:chExt cx="3182987" cy="1487706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272625B2-C072-2961-E72E-B57386D5F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1" r="47909"/>
            <a:stretch>
              <a:fillRect/>
            </a:stretch>
          </p:blipFill>
          <p:spPr>
            <a:xfrm>
              <a:off x="506297" y="2889033"/>
              <a:ext cx="3000474" cy="1487706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BA101BF4-3087-25E5-7016-F162723B4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9860"/>
            <a:stretch>
              <a:fillRect/>
            </a:stretch>
          </p:blipFill>
          <p:spPr>
            <a:xfrm>
              <a:off x="3105197" y="2889033"/>
              <a:ext cx="584087" cy="1487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7874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_간지_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G스마트체 Regular">
      <a:majorFont>
        <a:latin typeface="LG스마트체 Regular"/>
        <a:ea typeface="LG스마트체 Regular"/>
        <a:cs typeface=""/>
      </a:majorFont>
      <a:minorFont>
        <a:latin typeface="LG스마트체 Regular"/>
        <a:ea typeface="LG스마트체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99e51d6-2f8c-4347-8e59-1f795a51a98c}" enabled="0" method="" siteId="{599e51d6-2f8c-4347-8e59-1f795a51a9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6505</TotalTime>
  <Words>1998</Words>
  <Application>Microsoft Office PowerPoint</Application>
  <PresentationFormat>와이드스크린</PresentationFormat>
  <Paragraphs>364</Paragraphs>
  <Slides>21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LG Smart UI Regular</vt:lpstr>
      <vt:lpstr>LG스마트체 Regular</vt:lpstr>
      <vt:lpstr>LG스마트체2.0 Regular</vt:lpstr>
      <vt:lpstr>맑은 고딕</vt:lpstr>
      <vt:lpstr>Arial</vt:lpstr>
      <vt:lpstr>Cambria Math</vt:lpstr>
      <vt:lpstr>표지_간지_마스터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Yehsol Cho</dc:creator>
  <cp:lastModifiedBy>Jaewon Kim</cp:lastModifiedBy>
  <cp:revision>29</cp:revision>
  <dcterms:created xsi:type="dcterms:W3CDTF">2025-11-26T05:07:52Z</dcterms:created>
  <dcterms:modified xsi:type="dcterms:W3CDTF">2026-04-08T05:36:07Z</dcterms:modified>
</cp:coreProperties>
</file>